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1" r:id="rId4"/>
    <p:sldId id="262" r:id="rId5"/>
    <p:sldId id="257" r:id="rId6"/>
    <p:sldId id="260" r:id="rId7"/>
    <p:sldId id="266" r:id="rId8"/>
    <p:sldId id="259" r:id="rId9"/>
    <p:sldId id="264" r:id="rId10"/>
    <p:sldId id="265" r:id="rId11"/>
    <p:sldId id="263" r:id="rId12"/>
    <p:sldId id="267" r:id="rId13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i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16D17F-9DA6-419E-8070-AA15F475AE8C}" type="datetimeFigureOut">
              <a:rPr lang="hr-HR" smtClean="0"/>
              <a:pPr/>
              <a:t>22.10.2013.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19B4FA-0F1F-420B-ACFB-7211536A6F7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155022" cy="19244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4000" dirty="0" smtClean="0"/>
              <a:t>DAN JABUKA</a:t>
            </a:r>
            <a:r>
              <a:rPr lang="hr-HR" sz="4000" smtClean="0"/>
              <a:t/>
            </a:r>
            <a:br>
              <a:rPr lang="hr-HR" sz="4000" smtClean="0"/>
            </a:br>
            <a:r>
              <a:rPr lang="hr-HR" sz="4000" smtClean="0"/>
              <a:t>20.10.</a:t>
            </a:r>
            <a:endParaRPr lang="hr-H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3119914"/>
            <a:ext cx="3384376" cy="19937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hr-HR" dirty="0"/>
          </a:p>
        </p:txBody>
      </p:sp>
      <p:pic>
        <p:nvPicPr>
          <p:cNvPr id="1027" name="Picture 3" descr="C:\Users\Meri\AppData\Local\Microsoft\Windows\Temporary Internet Files\Content.IE5\2CX5ZZLU\MC900358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16" y="4008133"/>
            <a:ext cx="1150505" cy="968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ri\AppData\Local\Microsoft\Windows\Temporary Internet Files\Content.IE5\JOH1B9M2\MC9003914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12169"/>
            <a:ext cx="1224136" cy="1664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ri\AppData\Local\Microsoft\Windows\Temporary Internet Files\Content.IE5\L1JUGIEH\MC9004376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14" y="1196752"/>
            <a:ext cx="1051126" cy="1259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eri\AppData\Local\Microsoft\Windows\Temporary Internet Files\Content.IE5\2CX5ZZLU\MC9004376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5" y="3656427"/>
            <a:ext cx="768350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ri\AppData\Local\Microsoft\Windows\Temporary Internet Files\Content.IE5\2CX5ZZLU\MC9004376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13" y="4976255"/>
            <a:ext cx="347724" cy="416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ri\AppData\Local\Microsoft\Windows\Temporary Internet Files\Content.IE5\2CX5ZZLU\MC9004376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77177"/>
            <a:ext cx="192286" cy="230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39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KOJE ŽIVOTINJE VOLE JESTI JABUKE?</a:t>
            </a:r>
            <a:endParaRPr lang="hr-HR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Meri\AppData\Local\Microsoft\Windows\Temporary Internet Files\Content.IE5\L1JUGIEH\MC900359165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024336" cy="283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75741"/>
            <a:ext cx="4104456" cy="4482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4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06604"/>
            <a:ext cx="504056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sz="4400" dirty="0" smtClean="0"/>
              <a:t>Dan jabuka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43115" y="854676"/>
            <a:ext cx="5760640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1200" dirty="0" smtClean="0"/>
              <a:t>Nosim </a:t>
            </a:r>
            <a:r>
              <a:rPr lang="hr-HR" sz="1200" dirty="0"/>
              <a:t>ti jabuku</a:t>
            </a:r>
          </a:p>
          <a:p>
            <a:pPr marL="0" indent="0" algn="ctr">
              <a:buNone/>
            </a:pPr>
            <a:r>
              <a:rPr lang="hr-HR" sz="1200" dirty="0"/>
              <a:t>Rumenu, </a:t>
            </a:r>
            <a:r>
              <a:rPr lang="hr-HR" sz="1200" dirty="0" smtClean="0"/>
              <a:t>mirisnu,</a:t>
            </a:r>
          </a:p>
          <a:p>
            <a:pPr marL="0" indent="0" algn="ctr">
              <a:buNone/>
            </a:pPr>
            <a:r>
              <a:rPr lang="hr-HR" sz="1200" dirty="0" smtClean="0"/>
              <a:t>Nek</a:t>
            </a:r>
            <a:r>
              <a:rPr lang="hr-HR" sz="1200" dirty="0"/>
              <a:t>` ti uljepša dan. </a:t>
            </a:r>
          </a:p>
          <a:p>
            <a:pPr algn="ctr"/>
            <a:endParaRPr lang="hr-HR" sz="1200" dirty="0"/>
          </a:p>
          <a:p>
            <a:pPr marL="0" indent="0" algn="ctr">
              <a:buNone/>
            </a:pPr>
            <a:r>
              <a:rPr lang="hr-HR" sz="1200" dirty="0"/>
              <a:t>Nek` jutro probudi,</a:t>
            </a:r>
          </a:p>
          <a:p>
            <a:pPr marL="0" indent="0" algn="ctr">
              <a:buNone/>
            </a:pPr>
            <a:r>
              <a:rPr lang="hr-HR" sz="1200" dirty="0"/>
              <a:t>Nek` te razveseli,</a:t>
            </a:r>
          </a:p>
          <a:p>
            <a:pPr marL="0" indent="0" algn="ctr">
              <a:buNone/>
            </a:pPr>
            <a:r>
              <a:rPr lang="hr-HR" sz="1200" dirty="0"/>
              <a:t>Donese miran san...</a:t>
            </a:r>
          </a:p>
          <a:p>
            <a:pPr algn="ctr"/>
            <a:endParaRPr lang="hr-HR" sz="1200" dirty="0"/>
          </a:p>
          <a:p>
            <a:pPr marL="0" indent="0" algn="ctr">
              <a:buNone/>
            </a:pPr>
            <a:r>
              <a:rPr lang="hr-HR" sz="1200" dirty="0"/>
              <a:t>U ruci jabuka</a:t>
            </a:r>
          </a:p>
          <a:p>
            <a:pPr marL="0" indent="0" algn="ctr">
              <a:buNone/>
            </a:pPr>
            <a:r>
              <a:rPr lang="hr-HR" sz="1200" dirty="0"/>
              <a:t>Osmjeh na usnama.</a:t>
            </a:r>
          </a:p>
          <a:p>
            <a:pPr marL="0" indent="0" algn="ctr">
              <a:buNone/>
            </a:pPr>
            <a:r>
              <a:rPr lang="hr-HR" sz="1200" dirty="0"/>
              <a:t>U srcu jedna je poruka:</a:t>
            </a:r>
          </a:p>
          <a:p>
            <a:pPr algn="ctr"/>
            <a:endParaRPr lang="hr-HR" sz="1200" dirty="0"/>
          </a:p>
          <a:p>
            <a:pPr marL="0" indent="0" algn="ctr">
              <a:buNone/>
            </a:pPr>
            <a:r>
              <a:rPr lang="hr-HR" sz="1200" dirty="0" smtClean="0"/>
              <a:t>Neka </a:t>
            </a:r>
            <a:r>
              <a:rPr lang="hr-HR" sz="1200" dirty="0"/>
              <a:t>je sretan svima</a:t>
            </a:r>
          </a:p>
          <a:p>
            <a:pPr marL="0" indent="0" algn="ctr">
              <a:buNone/>
            </a:pPr>
            <a:r>
              <a:rPr lang="hr-HR" sz="1200" dirty="0"/>
              <a:t>Dan jabuka!</a:t>
            </a:r>
          </a:p>
          <a:p>
            <a:pPr algn="ctr"/>
            <a:endParaRPr lang="hr-HR" sz="1200" dirty="0"/>
          </a:p>
          <a:p>
            <a:pPr marL="0" indent="0" algn="ctr">
              <a:buNone/>
            </a:pPr>
            <a:r>
              <a:rPr lang="hr-HR" sz="1200" dirty="0"/>
              <a:t>Obična mala stvar –</a:t>
            </a:r>
          </a:p>
          <a:p>
            <a:pPr marL="0" indent="0" algn="ctr">
              <a:buNone/>
            </a:pPr>
            <a:r>
              <a:rPr lang="hr-HR" sz="1200" dirty="0"/>
              <a:t>Jabuka kao dar...</a:t>
            </a:r>
          </a:p>
          <a:p>
            <a:pPr marL="0" indent="0" algn="ctr">
              <a:buNone/>
            </a:pPr>
            <a:r>
              <a:rPr lang="hr-HR" sz="1200" dirty="0"/>
              <a:t>Al` srce raduje!</a:t>
            </a:r>
          </a:p>
          <a:p>
            <a:pPr algn="ctr"/>
            <a:endParaRPr lang="hr-HR" sz="1200" dirty="0"/>
          </a:p>
          <a:p>
            <a:pPr marL="0" indent="0" algn="ctr">
              <a:buNone/>
            </a:pPr>
            <a:r>
              <a:rPr lang="hr-HR" sz="1200" dirty="0"/>
              <a:t>Osmjeh na usnama</a:t>
            </a:r>
          </a:p>
          <a:p>
            <a:pPr marL="0" indent="0" algn="ctr">
              <a:buNone/>
            </a:pPr>
            <a:r>
              <a:rPr lang="hr-HR" sz="1200" dirty="0"/>
              <a:t>I prijateljstva znak</a:t>
            </a:r>
          </a:p>
          <a:p>
            <a:pPr marL="0" indent="0" algn="ctr">
              <a:buNone/>
            </a:pPr>
            <a:r>
              <a:rPr lang="hr-HR" sz="1200" dirty="0"/>
              <a:t>Sve nas povezuje!</a:t>
            </a:r>
          </a:p>
          <a:p>
            <a:pPr algn="ctr"/>
            <a:endParaRPr lang="hr-HR" sz="1200" dirty="0"/>
          </a:p>
          <a:p>
            <a:pPr algn="ctr"/>
            <a:r>
              <a:rPr lang="hr-HR" sz="1200" dirty="0"/>
              <a:t>                                                                </a:t>
            </a:r>
            <a:endParaRPr lang="hr-HR" sz="1400" dirty="0"/>
          </a:p>
        </p:txBody>
      </p:sp>
      <p:pic>
        <p:nvPicPr>
          <p:cNvPr id="3074" name="Picture 2" descr="C:\Users\Meri\AppData\Local\Microsoft\Windows\Temporary Internet Files\Content.IE5\84RWAHF3\MC91021697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710982" cy="738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ri\AppData\Local\Microsoft\Windows\Temporary Internet Files\Content.IE5\2CX5ZZLU\MC900290673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6" y="485654"/>
            <a:ext cx="1664328" cy="97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ri\AppData\Local\Microsoft\Windows\Temporary Internet Files\Content.IE5\JOH1B9M2\MC9003843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1255586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eri\AppData\Local\Microsoft\Windows\Temporary Internet Files\Content.IE5\JOH1B9M2\MC9003843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4" y="5596947"/>
            <a:ext cx="1156303" cy="928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34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5328592" cy="1152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4800" dirty="0" smtClean="0">
                <a:solidFill>
                  <a:srgbClr val="C00000"/>
                </a:solidFill>
              </a:rPr>
              <a:t>KRAJ</a:t>
            </a:r>
            <a:endParaRPr lang="hr-HR" sz="4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Meri\AppData\Local\Microsoft\Windows\Temporary Internet Files\Content.IE5\84RWAHF3\MC900441708[2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541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21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3429000"/>
            <a:ext cx="3960440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4400" dirty="0" smtClean="0"/>
              <a:t>J A B U K A</a:t>
            </a:r>
            <a:endParaRPr lang="hr-HR" sz="4400" dirty="0"/>
          </a:p>
        </p:txBody>
      </p:sp>
      <p:pic>
        <p:nvPicPr>
          <p:cNvPr id="3075" name="Picture 3" descr="C:\Users\Meri\AppData\Local\Microsoft\Windows\Temporary Internet Files\Content.IE5\JOH1B9M2\MC900441708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4056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PGStripLjubav1rZmajc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71438"/>
            <a:ext cx="4583112" cy="674211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73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tx1"/>
                </a:solidFill>
              </a:rPr>
              <a:t>jabučica</a:t>
            </a:r>
            <a:endParaRPr lang="hr-HR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Jabučica </a:t>
            </a:r>
          </a:p>
          <a:p>
            <a:pPr marL="0" indent="0" algn="ctr">
              <a:buNone/>
            </a:pPr>
            <a:r>
              <a:rPr lang="hr-HR" dirty="0"/>
              <a:t>s</a:t>
            </a:r>
            <a:r>
              <a:rPr lang="hr-HR" dirty="0" smtClean="0"/>
              <a:t>kakutala,</a:t>
            </a:r>
          </a:p>
          <a:p>
            <a:pPr marL="0" indent="0" algn="ctr">
              <a:buNone/>
            </a:pPr>
            <a:r>
              <a:rPr lang="hr-HR" dirty="0"/>
              <a:t>i</a:t>
            </a:r>
            <a:r>
              <a:rPr lang="hr-HR" dirty="0" smtClean="0"/>
              <a:t> sa stabla</a:t>
            </a:r>
          </a:p>
          <a:p>
            <a:pPr marL="0" indent="0" algn="ctr">
              <a:buNone/>
            </a:pPr>
            <a:r>
              <a:rPr lang="hr-HR" dirty="0"/>
              <a:t>n</a:t>
            </a:r>
            <a:r>
              <a:rPr lang="hr-HR" dirty="0" smtClean="0"/>
              <a:t>a tlo pala.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Na tlu sjedi</a:t>
            </a:r>
          </a:p>
          <a:p>
            <a:pPr marL="0" indent="0" algn="ctr">
              <a:buNone/>
            </a:pPr>
            <a:r>
              <a:rPr lang="hr-HR" dirty="0"/>
              <a:t>i</a:t>
            </a:r>
            <a:r>
              <a:rPr lang="hr-HR" dirty="0" smtClean="0"/>
              <a:t> uzdiše:</a:t>
            </a:r>
          </a:p>
          <a:p>
            <a:pPr marL="0" indent="0" algn="ctr">
              <a:buNone/>
            </a:pPr>
            <a:r>
              <a:rPr lang="hr-HR" dirty="0" smtClean="0"/>
              <a:t>- Sad ne mogu </a:t>
            </a:r>
          </a:p>
          <a:p>
            <a:pPr marL="0" indent="0" algn="ctr">
              <a:buNone/>
            </a:pPr>
            <a:r>
              <a:rPr lang="hr-HR" dirty="0"/>
              <a:t>n</a:t>
            </a:r>
            <a:r>
              <a:rPr lang="hr-HR" dirty="0" smtClean="0"/>
              <a:t>atrag više!</a:t>
            </a:r>
          </a:p>
          <a:p>
            <a:pPr marL="0" indent="0" algn="r">
              <a:buNone/>
            </a:pPr>
            <a:r>
              <a:rPr lang="hr-HR" dirty="0" smtClean="0"/>
              <a:t>Vesna Parun</a:t>
            </a:r>
          </a:p>
        </p:txBody>
      </p:sp>
      <p:pic>
        <p:nvPicPr>
          <p:cNvPr id="1026" name="Picture 2" descr="C:\Users\Meri\AppData\Local\Microsoft\Windows\Temporary Internet Files\Content.IE5\JOH1B9M2\MC900391406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0920"/>
            <a:ext cx="1333195" cy="1812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ri\AppData\Local\Microsoft\Windows\Temporary Internet Files\Content.IE5\L1JUGIEH\MC90043482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52" y="5457363"/>
            <a:ext cx="397091" cy="397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20260" y="4728390"/>
            <a:ext cx="916532" cy="5336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Uh!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0884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Jabuka na dan, liječnik iz kuće </a:t>
            </a:r>
            <a:r>
              <a:rPr lang="nl-NL" dirty="0" smtClean="0"/>
              <a:t>van</a:t>
            </a:r>
            <a:endParaRPr lang="hr-HR" dirty="0" smtClean="0"/>
          </a:p>
          <a:p>
            <a:r>
              <a:rPr lang="hr-HR" dirty="0"/>
              <a:t>Pojedi jabuku prije spavanja i doktor će za svoj kruh </a:t>
            </a:r>
            <a:r>
              <a:rPr lang="hr-HR" dirty="0" smtClean="0"/>
              <a:t>moliti</a:t>
            </a:r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74126"/>
            <a:ext cx="7467600" cy="1143000"/>
          </a:xfrm>
        </p:spPr>
        <p:txBody>
          <a:bodyPr/>
          <a:lstStyle/>
          <a:p>
            <a:r>
              <a:rPr lang="hr-HR" dirty="0" smtClean="0"/>
              <a:t>IZREKE</a:t>
            </a:r>
            <a:endParaRPr lang="hr-HR" dirty="0"/>
          </a:p>
        </p:txBody>
      </p:sp>
      <p:pic>
        <p:nvPicPr>
          <p:cNvPr id="2055" name="Picture 7" descr="C:\Users\Meri\AppData\Local\Microsoft\Windows\Temporary Internet Files\Content.IE5\2CX5ZZLU\MC9004405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3"/>
            <a:ext cx="2304256" cy="238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eri\AppData\Local\Microsoft\Windows\Temporary Internet Files\Content.IE5\JOH1B9M2\MC9003579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34" y="3284983"/>
            <a:ext cx="2295102" cy="3154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eri\AppData\Local\Microsoft\Windows\Temporary Internet Files\Content.IE5\L1JUGIEH\MC900437671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19" y="620688"/>
            <a:ext cx="648866" cy="77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68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3"/>
                </a:solidFill>
              </a:rPr>
              <a:t>GDJE RASTU JABUKE?</a:t>
            </a:r>
            <a:endParaRPr lang="hr-HR" sz="40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 VOĆNJAKU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49"/>
            <a:ext cx="3008420" cy="223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254317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45" y="4221088"/>
            <a:ext cx="4311716" cy="2021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99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2714625" cy="16192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KAKVE BOJE MOGU BITI JABUKE?</a:t>
            </a:r>
            <a:endParaRPr lang="hr-HR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08" y="2027379"/>
            <a:ext cx="2714625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77072"/>
            <a:ext cx="2714625" cy="161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70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FF0000"/>
                </a:solidFill>
              </a:rPr>
              <a:t>PROIZVODI OD JABUKA</a:t>
            </a:r>
            <a:endParaRPr lang="hr-HR" sz="4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1"/>
            <a:ext cx="2054357" cy="15407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47698"/>
            <a:ext cx="1979731" cy="1277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2816"/>
            <a:ext cx="1669222" cy="1235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73016"/>
            <a:ext cx="2152649" cy="1157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61" y="3587303"/>
            <a:ext cx="1071548" cy="1785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43253"/>
            <a:ext cx="1267841" cy="840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84" y="3737143"/>
            <a:ext cx="988127" cy="1327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46" y="4869160"/>
            <a:ext cx="1765428" cy="1174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08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b="1" cap="none" dirty="0" smtClean="0">
                <a:ln/>
                <a:solidFill>
                  <a:schemeClr val="accent3"/>
                </a:solidFill>
              </a:rPr>
              <a:t>Neke zanimljivosti o jabukama</a:t>
            </a:r>
            <a:endParaRPr lang="hr-HR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JABUČNA KAŠICA JE PRVO </a:t>
            </a:r>
          </a:p>
          <a:p>
            <a:pPr marL="0" indent="0">
              <a:buNone/>
            </a:pPr>
            <a:r>
              <a:rPr lang="hr-HR" dirty="0"/>
              <a:t>JELO </a:t>
            </a:r>
            <a:r>
              <a:rPr lang="hr-HR"/>
              <a:t>KOJE </a:t>
            </a:r>
            <a:r>
              <a:rPr lang="hr-HR" smtClean="0"/>
              <a:t>JEDE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NOVOROĐENČAD NAKON </a:t>
            </a:r>
          </a:p>
          <a:p>
            <a:pPr marL="0" indent="0">
              <a:buNone/>
            </a:pPr>
            <a:r>
              <a:rPr lang="hr-HR" dirty="0"/>
              <a:t>MAJČINOG MLIJEKA.</a:t>
            </a:r>
          </a:p>
          <a:p>
            <a:endParaRPr lang="hr-HR" dirty="0"/>
          </a:p>
          <a:p>
            <a:r>
              <a:rPr lang="hr-HR" dirty="0"/>
              <a:t>JABUKU </a:t>
            </a:r>
          </a:p>
          <a:p>
            <a:pPr marL="0" indent="0">
              <a:buNone/>
            </a:pPr>
            <a:r>
              <a:rPr lang="hr-HR" dirty="0"/>
              <a:t>MOŽEMO OSTAVITI I </a:t>
            </a:r>
          </a:p>
          <a:p>
            <a:pPr marL="0" indent="0">
              <a:buNone/>
            </a:pPr>
            <a:r>
              <a:rPr lang="hr-HR" dirty="0"/>
              <a:t>U KUTIJI S DOMAĆIM </a:t>
            </a:r>
          </a:p>
          <a:p>
            <a:pPr marL="0" indent="0">
              <a:buNone/>
            </a:pPr>
            <a:r>
              <a:rPr lang="hr-HR" dirty="0"/>
              <a:t>KEKSIMA KAKO BI ONI </a:t>
            </a:r>
          </a:p>
          <a:p>
            <a:pPr marL="0" indent="0">
              <a:buNone/>
            </a:pPr>
            <a:r>
              <a:rPr lang="hr-HR" dirty="0"/>
              <a:t>OSTALI SVJEŽI, MEKANI I </a:t>
            </a:r>
          </a:p>
          <a:p>
            <a:pPr marL="0" indent="0">
              <a:buNone/>
            </a:pPr>
            <a:r>
              <a:rPr lang="hr-HR" dirty="0"/>
              <a:t>ZADRŽALI SVOJU VLAŽNOST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NISMO JEDINI KOJI </a:t>
            </a:r>
          </a:p>
          <a:p>
            <a:pPr marL="0" indent="0">
              <a:buNone/>
            </a:pPr>
            <a:r>
              <a:rPr lang="hr-HR" dirty="0"/>
              <a:t>UŽIVAMO U JABUKAMA; VOLE </a:t>
            </a:r>
          </a:p>
          <a:p>
            <a:pPr marL="0" indent="0">
              <a:buNone/>
            </a:pPr>
            <a:r>
              <a:rPr lang="hr-HR" dirty="0"/>
              <a:t>IH MEDVJEDI, KONJI, KRAVE, </a:t>
            </a:r>
          </a:p>
          <a:p>
            <a:pPr marL="0" indent="0">
              <a:buNone/>
            </a:pPr>
            <a:r>
              <a:rPr lang="hr-HR" dirty="0"/>
              <a:t>RAKUNI, TE MNOGI KUKCI.</a:t>
            </a:r>
          </a:p>
          <a:p>
            <a:endParaRPr lang="hr-HR" dirty="0"/>
          </a:p>
        </p:txBody>
      </p:sp>
      <p:pic>
        <p:nvPicPr>
          <p:cNvPr id="1026" name="Picture 2" descr="C:\Users\Meri\AppData\Local\Microsoft\Windows\Temporary Internet Files\Content.IE5\2CX5ZZLU\MC9002505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18" y="1700808"/>
            <a:ext cx="1224136" cy="1014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ri\AppData\Local\Microsoft\Windows\Temporary Internet Files\Content.IE5\2CX5ZZLU\MC9001916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1167896" cy="912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ri\AppData\Local\Microsoft\Windows\Temporary Internet Files\Content.IE5\L1JUGIEH\MC9004174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16" y="5110437"/>
            <a:ext cx="762608" cy="1160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ri\AppData\Local\Microsoft\Windows\Temporary Internet Files\Content.IE5\84RWAHF3\MC9004174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06605"/>
            <a:ext cx="1182637" cy="965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eri\AppData\Local\Microsoft\Windows\Temporary Internet Files\Content.IE5\2CX5ZZLU\MC90041742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01" y="5203096"/>
            <a:ext cx="1143930" cy="1168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08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208</Words>
  <Application>Microsoft Office PowerPoint</Application>
  <PresentationFormat>Prikaz na zaslonu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Oriel</vt:lpstr>
      <vt:lpstr>DAN JABUKA 20.10.</vt:lpstr>
      <vt:lpstr>J A B U K A</vt:lpstr>
      <vt:lpstr>Slajd 3</vt:lpstr>
      <vt:lpstr>jabučica</vt:lpstr>
      <vt:lpstr>IZREKE</vt:lpstr>
      <vt:lpstr>GDJE RASTU JABUKE?</vt:lpstr>
      <vt:lpstr>KAKVE BOJE MOGU BITI JABUKE?</vt:lpstr>
      <vt:lpstr>PROIZVODI OD JABUKA</vt:lpstr>
      <vt:lpstr>Neke zanimljivosti o jabukama</vt:lpstr>
      <vt:lpstr>KOJE ŽIVOTINJE VOLE JESTI JABUKE?</vt:lpstr>
      <vt:lpstr>Dan jabuka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JABUKA 20.09.</dc:title>
  <dc:creator>Meri</dc:creator>
  <cp:lastModifiedBy>ucenik05</cp:lastModifiedBy>
  <cp:revision>13</cp:revision>
  <dcterms:created xsi:type="dcterms:W3CDTF">2013-10-15T18:34:18Z</dcterms:created>
  <dcterms:modified xsi:type="dcterms:W3CDTF">2013-10-22T10:51:19Z</dcterms:modified>
</cp:coreProperties>
</file>