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de-AT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065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de-AT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5688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889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de-AT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de-AT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2561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de-AT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de-AT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5193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2643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5722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de-AT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914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1037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de-AT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131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de-AT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43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de-AT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de-AT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82D7E-C43F-4BDE-BA59-B9976288D032}" type="datetimeFigureOut">
              <a:rPr lang="de-AT" smtClean="0"/>
              <a:t>22.10.2018</a:t>
            </a:fld>
            <a:endParaRPr lang="de-AT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CB7ED-9C30-4D0E-9516-33560F3A397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575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470264"/>
            <a:ext cx="5664442" cy="2050868"/>
          </a:xfrm>
        </p:spPr>
        <p:txBody>
          <a:bodyPr/>
          <a:lstStyle/>
          <a:p>
            <a:r>
              <a:rPr lang="hr-HR" dirty="0" smtClean="0"/>
              <a:t>DAN JABUKA</a:t>
            </a:r>
            <a:br>
              <a:rPr lang="hr-HR" dirty="0" smtClean="0"/>
            </a:br>
            <a:r>
              <a:rPr lang="hr-HR" dirty="0" smtClean="0"/>
              <a:t>20.10.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492240" y="5290456"/>
            <a:ext cx="2507443" cy="809897"/>
          </a:xfrm>
        </p:spPr>
        <p:txBody>
          <a:bodyPr/>
          <a:lstStyle/>
          <a:p>
            <a:r>
              <a:rPr lang="hr-HR" b="1" dirty="0" smtClean="0">
                <a:solidFill>
                  <a:schemeClr val="accent2"/>
                </a:solidFill>
              </a:rPr>
              <a:t>Nika </a:t>
            </a:r>
            <a:r>
              <a:rPr lang="hr-HR" b="1" dirty="0" err="1" smtClean="0">
                <a:solidFill>
                  <a:schemeClr val="accent2"/>
                </a:solidFill>
              </a:rPr>
              <a:t>Galečić</a:t>
            </a:r>
            <a:r>
              <a:rPr lang="hr-HR" b="1" dirty="0" smtClean="0">
                <a:solidFill>
                  <a:schemeClr val="accent2"/>
                </a:solidFill>
              </a:rPr>
              <a:t>, 4.c</a:t>
            </a:r>
            <a:endParaRPr lang="hr-HR" b="1" dirty="0">
              <a:solidFill>
                <a:schemeClr val="accent2"/>
              </a:solidFill>
            </a:endParaRPr>
          </a:p>
        </p:txBody>
      </p:sp>
      <p:pic>
        <p:nvPicPr>
          <p:cNvPr id="4" name="Slika 3" descr="pesticides | TAMOiOVD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79" y="2662210"/>
            <a:ext cx="3831771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3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SKUPLJAMO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G:\jabuke\IMG-20181011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060848"/>
            <a:ext cx="4176464" cy="36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jabuke\IMG-20181011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947757"/>
            <a:ext cx="3528392" cy="41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0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BEREMO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G:\jabuke\IMG-20181011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62" y="1600201"/>
            <a:ext cx="806407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0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ČISTIMO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G:\jabuke\IMG-20181011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713999"/>
            <a:ext cx="3528392" cy="40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jabuke\IMG-20181011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1700808"/>
            <a:ext cx="44033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0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PEREMO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G:\jabuke\IMG-20181011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2" y="1600201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0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REŽEMO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G:\jabuke\IMG-20181011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44" y="1988841"/>
            <a:ext cx="3881508" cy="354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jabuke\IMG-20181011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1988840"/>
            <a:ext cx="43924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2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DROBIMO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G:\jabuke\IMG-20181011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628800"/>
            <a:ext cx="4608512" cy="461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2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PREŠAMO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G:\jabuke\IMG-20181011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24" y="1971875"/>
            <a:ext cx="6204897" cy="383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PREŠAMO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15363" name="Picture 3" descr="G:\jabuke\IMG-20181011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752213"/>
            <a:ext cx="2271324" cy="40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jabuke\IMG-20181011-WA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752213"/>
            <a:ext cx="2327244" cy="41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jabuke\IMG-20181011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772817"/>
            <a:ext cx="2327244" cy="41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9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MLJAC, CURI SOK!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G:\jabuke\IMG-20181011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77181"/>
            <a:ext cx="349188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jabuke\IMG-20181011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844825"/>
            <a:ext cx="2514774" cy="36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jabuke\IMG-20181011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450" y="2780929"/>
            <a:ext cx="2237037" cy="365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3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SLAVIMO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G:\jabuke\IMG-20181011-WA00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419178"/>
            <a:ext cx="5733764" cy="423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jabuke\IMG-20181011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981" y="1772817"/>
            <a:ext cx="2448273" cy="387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13463" y="421777"/>
            <a:ext cx="6347922" cy="1320800"/>
          </a:xfrm>
        </p:spPr>
        <p:txBody>
          <a:bodyPr/>
          <a:lstStyle/>
          <a:p>
            <a:r>
              <a:rPr lang="hr-HR" dirty="0" smtClean="0"/>
              <a:t>JABUKA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Više od 8 000 sorti</a:t>
            </a:r>
          </a:p>
          <a:p>
            <a:r>
              <a:rPr lang="hr-HR" dirty="0" smtClean="0"/>
              <a:t>Crvene, zelene ili žute boje</a:t>
            </a:r>
          </a:p>
          <a:p>
            <a:r>
              <a:rPr lang="hr-HR" dirty="0" smtClean="0"/>
              <a:t>Težina od 180 do 245 g</a:t>
            </a:r>
          </a:p>
          <a:p>
            <a:r>
              <a:rPr lang="hr-HR" dirty="0" smtClean="0"/>
              <a:t>Četvrtinu čini zrak</a:t>
            </a:r>
          </a:p>
          <a:p>
            <a:r>
              <a:rPr lang="hr-HR" dirty="0" smtClean="0"/>
              <a:t>Tri četvrtine čini voda</a:t>
            </a:r>
          </a:p>
          <a:p>
            <a:r>
              <a:rPr lang="hr-HR" dirty="0" smtClean="0"/>
              <a:t>Prosječna jabuka velika kao šaka</a:t>
            </a:r>
          </a:p>
          <a:p>
            <a:r>
              <a:rPr lang="hr-HR" dirty="0" smtClean="0"/>
              <a:t>Najteža jabuka ima masu 3 kg</a:t>
            </a:r>
          </a:p>
          <a:p>
            <a:r>
              <a:rPr lang="hr-HR" dirty="0" smtClean="0"/>
              <a:t>Vitamini A, B i C</a:t>
            </a:r>
          </a:p>
          <a:p>
            <a:r>
              <a:rPr lang="hr-HR" dirty="0" smtClean="0"/>
              <a:t>Prozvana kraljicom voća</a:t>
            </a:r>
          </a:p>
          <a:p>
            <a:pPr marL="0" indent="0">
              <a:buNone/>
            </a:pPr>
            <a:r>
              <a:rPr lang="hr-HR" b="1" dirty="0" smtClean="0">
                <a:solidFill>
                  <a:srgbClr val="C00000"/>
                </a:solidFill>
              </a:rPr>
              <a:t>Preporuča se jesti jabuke svaki dan.</a:t>
            </a:r>
          </a:p>
        </p:txBody>
      </p:sp>
      <p:pic>
        <p:nvPicPr>
          <p:cNvPr id="4" name="Slika 3" descr="File:&lt;strong&gt;Jabuka&lt;/strong&gt; jonag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3" y="1742577"/>
            <a:ext cx="3043645" cy="35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SOK ZA VAS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G:\jabuke\IMG-20181011-WA00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556793"/>
            <a:ext cx="6840760" cy="23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jabuke\IMG-20181011-WA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221088"/>
            <a:ext cx="423387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85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NAZDRAVLJE!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26626" name="Picture 2" descr="G:\jabuke\IMG-20181011-WA00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40768"/>
            <a:ext cx="83529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39143" y="609600"/>
            <a:ext cx="6334858" cy="1320800"/>
          </a:xfrm>
        </p:spPr>
        <p:txBody>
          <a:bodyPr/>
          <a:lstStyle/>
          <a:p>
            <a:r>
              <a:rPr lang="hr-HR" dirty="0" smtClean="0"/>
              <a:t>O DRVETU JABUKE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Raste 5 godina  </a:t>
            </a:r>
          </a:p>
          <a:p>
            <a:r>
              <a:rPr lang="hr-HR" dirty="0" smtClean="0"/>
              <a:t>Šeste godine daje plodove</a:t>
            </a:r>
          </a:p>
          <a:p>
            <a:r>
              <a:rPr lang="hr-HR" dirty="0" smtClean="0"/>
              <a:t>Listopadno drvo</a:t>
            </a:r>
          </a:p>
          <a:p>
            <a:r>
              <a:rPr lang="hr-HR" dirty="0" smtClean="0"/>
              <a:t>Porijeklom iz </a:t>
            </a:r>
            <a:r>
              <a:rPr lang="hr-HR" dirty="0" smtClean="0"/>
              <a:t>središnje </a:t>
            </a:r>
            <a:r>
              <a:rPr lang="hr-HR" dirty="0" smtClean="0"/>
              <a:t>Azije</a:t>
            </a:r>
          </a:p>
          <a:p>
            <a:r>
              <a:rPr lang="hr-HR" dirty="0" smtClean="0"/>
              <a:t>Otporno na razne gljive</a:t>
            </a:r>
          </a:p>
          <a:p>
            <a:r>
              <a:rPr lang="hr-HR" dirty="0" smtClean="0"/>
              <a:t>Živi i do 100 godina</a:t>
            </a:r>
          </a:p>
          <a:p>
            <a:r>
              <a:rPr lang="hr-HR" dirty="0" smtClean="0"/>
              <a:t>Daje plodove 40 godina</a:t>
            </a:r>
            <a:endParaRPr lang="hr-HR" dirty="0"/>
          </a:p>
        </p:txBody>
      </p:sp>
      <p:pic>
        <p:nvPicPr>
          <p:cNvPr id="4" name="Slika 3" descr="Happiness essential - Cчастье важно - Cрећа је важна: Koj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17" y="2384243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3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26080" y="609600"/>
            <a:ext cx="6400173" cy="1320800"/>
          </a:xfrm>
        </p:spPr>
        <p:txBody>
          <a:bodyPr/>
          <a:lstStyle/>
          <a:p>
            <a:r>
              <a:rPr lang="hr-HR" dirty="0" smtClean="0"/>
              <a:t>KORIST JABUKE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29585" y="1930400"/>
            <a:ext cx="8596668" cy="3880773"/>
          </a:xfrm>
        </p:spPr>
        <p:txBody>
          <a:bodyPr/>
          <a:lstStyle/>
          <a:p>
            <a:r>
              <a:rPr lang="hr-HR" dirty="0" smtClean="0"/>
              <a:t>Dobra za zdravlje srca</a:t>
            </a:r>
          </a:p>
          <a:p>
            <a:r>
              <a:rPr lang="hr-HR" dirty="0" smtClean="0"/>
              <a:t>Pomaže kod lošeg zadaha</a:t>
            </a:r>
          </a:p>
          <a:p>
            <a:r>
              <a:rPr lang="hr-HR" dirty="0" smtClean="0"/>
              <a:t>Usporava starenje mozga</a:t>
            </a:r>
          </a:p>
          <a:p>
            <a:r>
              <a:rPr lang="hr-HR" dirty="0" smtClean="0"/>
              <a:t>Produljuje život</a:t>
            </a:r>
          </a:p>
          <a:p>
            <a:r>
              <a:rPr lang="hr-HR" dirty="0" smtClean="0"/>
              <a:t>Pomaže u borbi protiv astme</a:t>
            </a:r>
          </a:p>
          <a:p>
            <a:r>
              <a:rPr lang="hr-HR" dirty="0" smtClean="0"/>
              <a:t>Štiti želudac od oštećenja nastalih uzimanjem lijekova</a:t>
            </a:r>
          </a:p>
          <a:p>
            <a:r>
              <a:rPr lang="hr-HR" dirty="0" smtClean="0"/>
              <a:t>Jabuka u vreći krumpira sprječava klijanje</a:t>
            </a:r>
          </a:p>
          <a:p>
            <a:r>
              <a:rPr lang="hr-HR" dirty="0" smtClean="0"/>
              <a:t>Štiti nas od raznih bolesti</a:t>
            </a:r>
          </a:p>
          <a:p>
            <a:r>
              <a:rPr lang="hr-HR" dirty="0" smtClean="0"/>
              <a:t>Pomaže kod anemije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" name="Slika 3" descr="File:Apfelsorte Topas.jpg - Wikimedia Comm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77" y="2220684"/>
            <a:ext cx="4127863" cy="30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8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39142" y="609600"/>
            <a:ext cx="6334859" cy="1320800"/>
          </a:xfrm>
        </p:spPr>
        <p:txBody>
          <a:bodyPr/>
          <a:lstStyle/>
          <a:p>
            <a:r>
              <a:rPr lang="hr-HR" dirty="0" smtClean="0"/>
              <a:t>OD KUDA DOLAZI JABUKA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Jabuke se uzgajaju širom svijeta.</a:t>
            </a:r>
          </a:p>
          <a:p>
            <a:pPr marL="0" indent="0">
              <a:buNone/>
            </a:pPr>
            <a:r>
              <a:rPr lang="hr-HR" dirty="0" smtClean="0"/>
              <a:t>Jabuke su godinama uzgajane u Aziji i Europi, a u Sjevernu Ameriku su ih donijeli europski doseljenici.</a:t>
            </a:r>
          </a:p>
          <a:p>
            <a:pPr marL="0" indent="0">
              <a:buNone/>
            </a:pPr>
            <a:r>
              <a:rPr lang="hr-HR" dirty="0" smtClean="0"/>
              <a:t>Najviše jabuka se uzgaja u Kini.</a:t>
            </a:r>
          </a:p>
        </p:txBody>
      </p:sp>
      <p:pic>
        <p:nvPicPr>
          <p:cNvPr id="4" name="Slika 3" descr="Jabuka | sorte | gajenje | rezidba | Poljoinfo wik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83" y="4176270"/>
            <a:ext cx="299466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0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21130" y="609600"/>
            <a:ext cx="6752871" cy="1320800"/>
          </a:xfrm>
        </p:spPr>
        <p:txBody>
          <a:bodyPr/>
          <a:lstStyle/>
          <a:p>
            <a:r>
              <a:rPr lang="hr-HR" dirty="0" smtClean="0"/>
              <a:t>POSLASTICE I UKRASI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Od jabuka se mogu napraviti razne poslastice i ukrasi.</a:t>
            </a:r>
          </a:p>
          <a:p>
            <a:pPr marL="0" indent="0">
              <a:buNone/>
            </a:pPr>
            <a:r>
              <a:rPr lang="hr-HR" dirty="0" smtClean="0"/>
              <a:t>Može se pripremiti: čips, sok, pita, ocat, pire…</a:t>
            </a:r>
          </a:p>
        </p:txBody>
      </p:sp>
      <p:pic>
        <p:nvPicPr>
          <p:cNvPr id="4" name="Slika 3" descr="La cuisine creative: Čips od jabuk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6" y="3996372"/>
            <a:ext cx="5747657" cy="2449939"/>
          </a:xfrm>
          <a:prstGeom prst="rect">
            <a:avLst/>
          </a:prstGeom>
        </p:spPr>
      </p:pic>
      <p:pic>
        <p:nvPicPr>
          <p:cNvPr id="6" name="Slika 5" descr="Kuvarica Veca: Dekoracija &lt;strong&gt;od&lt;/strong&gt; &lt;strong&gt;jabuke&lt;/strong&gt;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09" y="608203"/>
            <a:ext cx="3293702" cy="2470277"/>
          </a:xfrm>
          <a:prstGeom prst="rect">
            <a:avLst/>
          </a:prstGeom>
        </p:spPr>
      </p:pic>
      <p:pic>
        <p:nvPicPr>
          <p:cNvPr id="7" name="Slika 6" descr="La cuisine creative: &lt;strong&gt;Jabuke&lt;/strong&gt; sa karamelom u lisnatom test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97" y="3428791"/>
            <a:ext cx="226314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9588" y="412955"/>
            <a:ext cx="6034413" cy="1517445"/>
          </a:xfrm>
        </p:spPr>
        <p:txBody>
          <a:bodyPr/>
          <a:lstStyle/>
          <a:p>
            <a:r>
              <a:rPr lang="hr-HR" dirty="0" smtClean="0"/>
              <a:t>POSLOVICE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799303"/>
            <a:ext cx="8596668" cy="4242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dirty="0" smtClean="0"/>
              <a:t>Jabuka ne pada daleko od stabla.</a:t>
            </a:r>
          </a:p>
          <a:p>
            <a:pPr marL="0" indent="0">
              <a:buNone/>
            </a:pPr>
            <a:r>
              <a:rPr lang="hr-HR" sz="2400" dirty="0" smtClean="0"/>
              <a:t>Lijepa jabuka ponekad skriva crva.</a:t>
            </a:r>
          </a:p>
          <a:p>
            <a:pPr marL="0" indent="0">
              <a:buNone/>
            </a:pPr>
            <a:r>
              <a:rPr lang="hr-HR" sz="2400" dirty="0" smtClean="0"/>
              <a:t>Adam nije htio jabuku zbog </a:t>
            </a:r>
            <a:r>
              <a:rPr lang="hr-HR" sz="2400" dirty="0" smtClean="0"/>
              <a:t>jabuke, </a:t>
            </a:r>
            <a:r>
              <a:rPr lang="hr-HR" sz="2400" dirty="0" smtClean="0"/>
              <a:t>nego zato što je bila zabranjena.</a:t>
            </a:r>
          </a:p>
          <a:p>
            <a:pPr marL="0" indent="0">
              <a:buNone/>
            </a:pPr>
            <a:r>
              <a:rPr lang="hr-HR" sz="2400" dirty="0" smtClean="0"/>
              <a:t>Tuđa jabuka je slađa.</a:t>
            </a:r>
          </a:p>
          <a:p>
            <a:pPr marL="0" indent="0">
              <a:buNone/>
            </a:pPr>
            <a:r>
              <a:rPr lang="hr-HR" sz="2400" dirty="0" smtClean="0"/>
              <a:t>Jabuka na dan, doktor iz kuće van.</a:t>
            </a:r>
          </a:p>
          <a:p>
            <a:pPr marL="0" indent="0">
              <a:buNone/>
            </a:pPr>
            <a:r>
              <a:rPr lang="hr-HR" sz="2400" dirty="0" smtClean="0"/>
              <a:t>Pojedi jabuku prije spavanja i doktor će kruha prositi.</a:t>
            </a:r>
          </a:p>
          <a:p>
            <a:pPr marL="0" indent="0">
              <a:buNone/>
            </a:pPr>
            <a:endParaRPr lang="hr-HR" sz="2400" dirty="0"/>
          </a:p>
          <a:p>
            <a:pPr marL="0" indent="0" algn="ctr">
              <a:buNone/>
            </a:pPr>
            <a:endParaRPr lang="hr-H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79576" y="908721"/>
            <a:ext cx="7772400" cy="1470025"/>
          </a:xfrm>
        </p:spPr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ZORIĆEV </a:t>
            </a:r>
            <a:br>
              <a:rPr lang="hr-HR" b="1" dirty="0" smtClean="0">
                <a:solidFill>
                  <a:srgbClr val="FF0000"/>
                </a:solidFill>
              </a:rPr>
            </a:br>
            <a:r>
              <a:rPr lang="hr-HR" b="1" dirty="0" smtClean="0">
                <a:solidFill>
                  <a:srgbClr val="FF0000"/>
                </a:solidFill>
              </a:rPr>
              <a:t> JABUČNI  SOK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G:\jabuke\IMG-20181011-WA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996952"/>
            <a:ext cx="604867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</a:rPr>
              <a:t>U NAŠEM VOĆNJAKU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G:\jabuke\IMG-20181011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62" y="1600201"/>
            <a:ext cx="806407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253</TotalTime>
  <Words>266</Words>
  <Application>Microsoft Office PowerPoint</Application>
  <PresentationFormat>Široki zaslon</PresentationFormat>
  <Paragraphs>59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Arial</vt:lpstr>
      <vt:lpstr>Calibri</vt:lpstr>
      <vt:lpstr>Trebuchet MS</vt:lpstr>
      <vt:lpstr>Wingdings 3</vt:lpstr>
      <vt:lpstr>Faseta</vt:lpstr>
      <vt:lpstr>Tema sustava Office</vt:lpstr>
      <vt:lpstr>DAN JABUKA 20.10.</vt:lpstr>
      <vt:lpstr>JABUKA</vt:lpstr>
      <vt:lpstr>O DRVETU JABUKE</vt:lpstr>
      <vt:lpstr>KORIST JABUKE</vt:lpstr>
      <vt:lpstr>OD KUDA DOLAZI JABUKA</vt:lpstr>
      <vt:lpstr>POSLASTICE I UKRASI</vt:lpstr>
      <vt:lpstr>POSLOVICE</vt:lpstr>
      <vt:lpstr>ZORIĆEV   JABUČNI  SOK</vt:lpstr>
      <vt:lpstr>U NAŠEM VOĆNJAKU</vt:lpstr>
      <vt:lpstr>SKUPLJAMO</vt:lpstr>
      <vt:lpstr>BEREMO</vt:lpstr>
      <vt:lpstr>ČISTIMO</vt:lpstr>
      <vt:lpstr>PEREMO</vt:lpstr>
      <vt:lpstr>REŽEMO</vt:lpstr>
      <vt:lpstr>DROBIMO</vt:lpstr>
      <vt:lpstr>PREŠAMO</vt:lpstr>
      <vt:lpstr>PREŠAMO</vt:lpstr>
      <vt:lpstr>MLJAC, CURI SOK!</vt:lpstr>
      <vt:lpstr>SLAVIMO</vt:lpstr>
      <vt:lpstr>SOK ZA VAS</vt:lpstr>
      <vt:lpstr>NAZDRAVLJE!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JABUKA 20.10</dc:title>
  <dc:creator>Windows User</dc:creator>
  <cp:lastModifiedBy>probni</cp:lastModifiedBy>
  <cp:revision>17</cp:revision>
  <dcterms:created xsi:type="dcterms:W3CDTF">2018-10-17T17:27:01Z</dcterms:created>
  <dcterms:modified xsi:type="dcterms:W3CDTF">2018-10-22T15:29:48Z</dcterms:modified>
</cp:coreProperties>
</file>