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6857-69B1-402E-BF7D-879228FACF70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ACE5-A3F6-47A2-81E1-A75B79D6DC0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6857-69B1-402E-BF7D-879228FACF70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ACE5-A3F6-47A2-81E1-A75B79D6DC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6857-69B1-402E-BF7D-879228FACF70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ACE5-A3F6-47A2-81E1-A75B79D6DC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6857-69B1-402E-BF7D-879228FACF70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ACE5-A3F6-47A2-81E1-A75B79D6DC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6857-69B1-402E-BF7D-879228FACF70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ACE5-A3F6-47A2-81E1-A75B79D6DC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6857-69B1-402E-BF7D-879228FACF70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ACE5-A3F6-47A2-81E1-A75B79D6DC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6857-69B1-402E-BF7D-879228FACF70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ACE5-A3F6-47A2-81E1-A75B79D6DC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6857-69B1-402E-BF7D-879228FACF70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ACE5-A3F6-47A2-81E1-A75B79D6DC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6857-69B1-402E-BF7D-879228FACF70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ACE5-A3F6-47A2-81E1-A75B79D6DC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6857-69B1-402E-BF7D-879228FACF70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ACE5-A3F6-47A2-81E1-A75B79D6DC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6857-69B1-402E-BF7D-879228FACF70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ACE5-A3F6-47A2-81E1-A75B79D6DC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98B6857-69B1-402E-BF7D-879228FACF70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810ACE5-A3F6-47A2-81E1-A75B79D6DC0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6400800" cy="2520280"/>
          </a:xfrm>
        </p:spPr>
        <p:txBody>
          <a:bodyPr>
            <a:noAutofit/>
          </a:bodyPr>
          <a:lstStyle/>
          <a:p>
            <a:r>
              <a:rPr lang="hr-HR" sz="3200" b="1" dirty="0" err="1" smtClean="0">
                <a:solidFill>
                  <a:srgbClr val="FF0000"/>
                </a:solidFill>
              </a:rPr>
              <a:t>Made</a:t>
            </a:r>
            <a:r>
              <a:rPr lang="hr-HR" sz="3200" b="1" dirty="0" smtClean="0">
                <a:solidFill>
                  <a:srgbClr val="FF0000"/>
                </a:solidFill>
              </a:rPr>
              <a:t> </a:t>
            </a:r>
            <a:r>
              <a:rPr lang="hr-HR" sz="3200" b="1" dirty="0" err="1" smtClean="0">
                <a:solidFill>
                  <a:srgbClr val="FF0000"/>
                </a:solidFill>
              </a:rPr>
              <a:t>by</a:t>
            </a:r>
            <a:r>
              <a:rPr lang="hr-HR" sz="32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sz="2800" dirty="0" smtClean="0"/>
              <a:t>Karla </a:t>
            </a:r>
            <a:r>
              <a:rPr lang="hr-HR" sz="2800" dirty="0" err="1" smtClean="0"/>
              <a:t>Kamenjašević</a:t>
            </a:r>
            <a:endParaRPr lang="hr-HR" sz="2800" dirty="0" smtClean="0"/>
          </a:p>
          <a:p>
            <a:r>
              <a:rPr lang="hr-HR" sz="2800" dirty="0" smtClean="0"/>
              <a:t>Nina </a:t>
            </a:r>
            <a:r>
              <a:rPr lang="hr-HR" sz="2800" dirty="0" err="1" smtClean="0"/>
              <a:t>Jadanec</a:t>
            </a:r>
            <a:endParaRPr lang="hr-HR" sz="2800" dirty="0" smtClean="0"/>
          </a:p>
          <a:p>
            <a:r>
              <a:rPr lang="hr-HR" sz="2800" dirty="0" smtClean="0"/>
              <a:t>Josipa </a:t>
            </a:r>
            <a:r>
              <a:rPr lang="hr-HR" sz="2800" dirty="0" err="1" smtClean="0"/>
              <a:t>Antol</a:t>
            </a:r>
            <a:endParaRPr lang="hr-HR" sz="2800" dirty="0" smtClean="0"/>
          </a:p>
          <a:p>
            <a:r>
              <a:rPr lang="hr-HR" sz="2800" dirty="0" smtClean="0"/>
              <a:t>Danijela </a:t>
            </a:r>
            <a:r>
              <a:rPr lang="hr-HR" sz="2800" dirty="0" err="1" smtClean="0"/>
              <a:t>Ronta</a:t>
            </a:r>
            <a:endParaRPr lang="hr-HR" sz="2800" dirty="0" smtClean="0"/>
          </a:p>
          <a:p>
            <a:r>
              <a:rPr lang="hr-HR" sz="2800" dirty="0" smtClean="0"/>
              <a:t>Nikola </a:t>
            </a:r>
            <a:r>
              <a:rPr lang="hr-HR" sz="2800" dirty="0" err="1" smtClean="0"/>
              <a:t>Jadanec</a:t>
            </a:r>
            <a:endParaRPr lang="hr-HR" sz="280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hr-HR" sz="5400" dirty="0" err="1" smtClean="0"/>
              <a:t>Saving</a:t>
            </a:r>
            <a:r>
              <a:rPr lang="hr-HR" sz="5400" dirty="0" smtClean="0"/>
              <a:t> </a:t>
            </a:r>
            <a:r>
              <a:rPr lang="hr-HR" sz="5400" dirty="0" err="1" smtClean="0"/>
              <a:t>the</a:t>
            </a:r>
            <a:r>
              <a:rPr lang="hr-HR" sz="5400" dirty="0" smtClean="0"/>
              <a:t> </a:t>
            </a:r>
            <a:r>
              <a:rPr lang="hr-HR" sz="5400" dirty="0" err="1" smtClean="0"/>
              <a:t>Earth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9058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79512" y="141277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9600" dirty="0" err="1" smtClean="0"/>
              <a:t>Thanks</a:t>
            </a:r>
            <a:r>
              <a:rPr lang="hr-HR" sz="9600" dirty="0" smtClean="0"/>
              <a:t> for </a:t>
            </a:r>
            <a:r>
              <a:rPr lang="hr-HR" sz="9600" dirty="0" err="1" smtClean="0"/>
              <a:t>watching</a:t>
            </a:r>
            <a:r>
              <a:rPr lang="hr-HR" sz="9600" dirty="0" smtClean="0"/>
              <a:t>!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8"/>
            <a:ext cx="5181600" cy="2590800"/>
          </a:xfrm>
        </p:spPr>
      </p:pic>
    </p:spTree>
    <p:extLst>
      <p:ext uri="{BB962C8B-B14F-4D97-AF65-F5344CB8AC3E}">
        <p14:creationId xmlns:p14="http://schemas.microsoft.com/office/powerpoint/2010/main" val="42548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/>
              <a:t>Tip 1:</a:t>
            </a:r>
            <a:endParaRPr lang="hr-HR" sz="9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500" b="1" dirty="0" err="1" smtClean="0"/>
              <a:t>Recycle</a:t>
            </a:r>
            <a:r>
              <a:rPr lang="hr-HR" sz="3500" b="1" dirty="0" smtClean="0"/>
              <a:t>!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4664"/>
            <a:ext cx="2968847" cy="3096344"/>
          </a:xfrm>
          <a:prstGeom prst="rect">
            <a:avLst/>
          </a:prstGeom>
        </p:spPr>
      </p:pic>
      <p:pic>
        <p:nvPicPr>
          <p:cNvPr id="1026" name="Picture 2" descr="http://upload.wikimedia.org/wikipedia/commons/thumb/4/44/Recycle001.svg/2000px-Recycle00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2175122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rleton.ca/ehs/wp-content/uploads/recycle_bin_types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4733282" cy="198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/>
              <a:t>Tip 2:</a:t>
            </a:r>
            <a:endParaRPr lang="hr-HR" sz="9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75360" y="1650016"/>
            <a:ext cx="4610472" cy="118072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r-HR" sz="3200" b="1" dirty="0" smtClean="0"/>
              <a:t>Don’t </a:t>
            </a:r>
            <a:r>
              <a:rPr lang="hr-HR" sz="3200" b="1" dirty="0" err="1" smtClean="0"/>
              <a:t>burn</a:t>
            </a:r>
            <a:r>
              <a:rPr lang="hr-HR" sz="3200" b="1" dirty="0" smtClean="0"/>
              <a:t> </a:t>
            </a:r>
            <a:r>
              <a:rPr lang="hr-HR" sz="3200" b="1" dirty="0" err="1" smtClean="0"/>
              <a:t>harmful</a:t>
            </a:r>
            <a:r>
              <a:rPr lang="hr-HR" sz="3200" b="1" dirty="0" smtClean="0"/>
              <a:t> </a:t>
            </a:r>
            <a:r>
              <a:rPr lang="hr-HR" sz="3200" b="1" dirty="0" err="1" smtClean="0"/>
              <a:t>things</a:t>
            </a:r>
            <a:r>
              <a:rPr lang="hr-HR" sz="3200" b="1" dirty="0" smtClean="0"/>
              <a:t>!</a:t>
            </a:r>
            <a:endParaRPr lang="hr-HR" sz="32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32" y="-9128"/>
            <a:ext cx="4358168" cy="3284728"/>
          </a:xfrm>
          <a:prstGeom prst="rect">
            <a:avLst/>
          </a:prstGeom>
        </p:spPr>
      </p:pic>
      <p:pic>
        <p:nvPicPr>
          <p:cNvPr id="2050" name="Picture 2" descr="http://www.epa.gov/osw/nonhaz/municipal/backyard/images/burn_barrel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00548"/>
            <a:ext cx="225625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tterobay.com/blogs/wp-content/uploads/2012/08/ppp022-Empa_open_burnin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36782"/>
            <a:ext cx="2911908" cy="29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/>
              <a:t>Tip 3:</a:t>
            </a:r>
            <a:endParaRPr lang="hr-HR" sz="9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Leave no trace of your visit in 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nature</a:t>
            </a:r>
            <a:r>
              <a:rPr lang="hr-HR" sz="3200" b="1" dirty="0" smtClean="0">
                <a:solidFill>
                  <a:schemeClr val="tx1">
                    <a:lumMod val="95000"/>
                  </a:schemeClr>
                </a:solidFill>
              </a:rPr>
              <a:t>!</a:t>
            </a:r>
            <a:endParaRPr lang="en-US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91880" y="4016151"/>
            <a:ext cx="174473" cy="2049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05220"/>
            <a:ext cx="5112568" cy="3831735"/>
          </a:xfrm>
          <a:prstGeom prst="rect">
            <a:avLst/>
          </a:prstGeom>
        </p:spPr>
      </p:pic>
      <p:pic>
        <p:nvPicPr>
          <p:cNvPr id="3074" name="Picture 2" descr="http://www.atvobsession.com/pictures/misc/tra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71" y="3002073"/>
            <a:ext cx="3250702" cy="24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/>
              <a:t>Tip 4:</a:t>
            </a:r>
            <a:endParaRPr lang="hr-HR" sz="9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287016" y="1412776"/>
            <a:ext cx="885698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500" b="1" dirty="0"/>
              <a:t>U</a:t>
            </a:r>
            <a:r>
              <a:rPr lang="en-US" sz="3500" b="1" dirty="0" smtClean="0"/>
              <a:t>se </a:t>
            </a:r>
            <a:r>
              <a:rPr lang="en-US" sz="3500" b="1" dirty="0"/>
              <a:t>public transportation to reduce air </a:t>
            </a:r>
            <a:r>
              <a:rPr lang="en-US" sz="3500" b="1" dirty="0" smtClean="0"/>
              <a:t>pollution</a:t>
            </a:r>
            <a:r>
              <a:rPr lang="hr-HR" sz="3500" b="1" dirty="0" smtClean="0"/>
              <a:t>!</a:t>
            </a:r>
            <a:endParaRPr lang="hr-HR" sz="35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8" y="2132856"/>
            <a:ext cx="3531074" cy="2269976"/>
          </a:xfrm>
          <a:prstGeom prst="rect">
            <a:avLst/>
          </a:prstGeom>
        </p:spPr>
      </p:pic>
      <p:pic>
        <p:nvPicPr>
          <p:cNvPr id="4098" name="Picture 2" descr="http://www.fhwa.dot.gov/Environment/air_quality/cmaq/reference/cmaq_public_transportation/boar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16" y="2229619"/>
            <a:ext cx="41338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zdeq.gov/ceh/images/ceh_month/oct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16" y="4941168"/>
            <a:ext cx="3810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/>
              <a:t>Tip 5:</a:t>
            </a:r>
            <a:endParaRPr lang="hr-HR" sz="9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500" b="1" dirty="0"/>
              <a:t>U</a:t>
            </a:r>
            <a:r>
              <a:rPr lang="en-US" sz="3500" b="1" dirty="0" smtClean="0"/>
              <a:t>se </a:t>
            </a:r>
            <a:r>
              <a:rPr lang="en-US" sz="3500" b="1" dirty="0"/>
              <a:t>filters in industry to avoid air </a:t>
            </a:r>
            <a:r>
              <a:rPr lang="en-US" sz="3500" b="1" dirty="0" smtClean="0"/>
              <a:t>pol</a:t>
            </a:r>
            <a:r>
              <a:rPr lang="hr-HR" sz="3500" b="1" dirty="0" smtClean="0"/>
              <a:t>l</a:t>
            </a:r>
            <a:r>
              <a:rPr lang="en-US" sz="3500" b="1" dirty="0" err="1" smtClean="0"/>
              <a:t>ution</a:t>
            </a:r>
            <a:r>
              <a:rPr lang="hr-HR" sz="3500" b="1" dirty="0" smtClean="0"/>
              <a:t>!</a:t>
            </a:r>
            <a:endParaRPr lang="hr-HR" sz="35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15762"/>
            <a:ext cx="3443409" cy="231091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8" y="3140968"/>
            <a:ext cx="5821177" cy="2640534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QQEBAUEBAUDxAPDw0PEA8PEBAPEA8PFBEWFhQUFBQYHCggGBolHBQUITEhJSkrLi4uFx8zODMsNygtLisBCgoKDg0OGhAQGiwkHCQsLC8sLCwsLCwsLCwsLCwsLCwsLSwsLCwsLCwsLCwsLCwsLCwsLCwsLCwsLCwsLCwsLP/AABEIARMAtwMBIgACEQEDEQH/xAAbAAACAgMBAAAAAAAAAAAAAAACAwABBAUGB//EAEEQAAIBAgQDBAQLBwMFAAAAAAECAAMRBBIhMQVBUQYiYXETMpHhI0JScoGhsbLB0fAUJDRic4PxdIKzBxYlM0P/xAAbAQADAAMBAQAAAAAAAAAAAAAAAQIDBAUGB//EAC4RAAICAQMCBQMDBQEAAAAAAAABAhEEAxIhMXETM1GBsRQyQQUiYTRCUmJyJP/aAAwDAQACEQMRAD8A5TJLCR4pywk9BuPMbBISFljQksLFZewV6OWKccBCAhYbEKCywkcFhBI7HtEhIQSOCywsLDaJySZY60q0AoTllWjysrLAKEFYNpklIBSFhtEWlWjisEiIKFWkIhmCTACgJdpQEMSWXEESQ8skkyIICXaFaWFjIoC0sCHll5YWOigssLDAhBYwoELCCwgsLLGIELCAlgQgIABkk9HDyy8sAoUUlZY0rBywAWUglI6DABJSCUjyIJWIKMZkgFJklYswsdCssghEwS0TY0gpIOaXIsuiwYwQnS360I6yASzHRQhgSwIYWKx0UFhgS1EMLHYUUqxgWUFjAIBQOWUFjLSisLChZkEPJBIjFyURBywyIS0mK5grFb5cwUkX6X6xOSQ1FsQVkyzM/ZKmnwTi/VGH4TGqNa/Ije8nxE+hXhNdRZEGdl2e7KrUorVqnNnBKoLgAcr25xfFeyyJTLAlGzE2B7uXpaarzdNSo21hTcbOOeHw/h74hytMC4GYk6ACbzs9wmlUqMar3VQ3dawBPUm83q+jw1xRCqAbEDcg87yNXMS4j1Mmlh3zLoef4nCOj5CpLE2Fr6nwm6o9lSFR6rW1JdF5Lysesy+NWrkBbI4dSH2ynrOgIAoAekDkLYsbXY9TMGplT2quDPp4kFJ3ycO/CgHOpyfFAsW8byTIxFY5yF1OskXjT9SvA0/Q1qdDtyPNT+Us07HX3HygAxtOpyO3I/J906xxbIBGCCRY/qx8oQaA7CAhiAGl+kgAV5YMzOE8Iq4o1PRAfBqGbOSo1vYDx0M3mD7GH1q1W1PKb+jHeB8b6WmGeRpw4bM8MbUnykcyGmRhcK9U2poXtvYaDzOwnVYDhWGprUU2dnVgr1CCfAD5J3g8HxtKiPRouW/dqMSTmbUZvrmtPNVPajahhPjczk/RMWKhSWF+6ASdPCbjCdm2ai71CaT/APzpm3e877TY0qSpiM1M575Qf5vdG9pcWADkYAgAkX2N9gOsxTzZOlHgywwormXJx9fDsrZGGUlgvUXJ68956lh6FOlRRaYUqigC1tTbU+c81/aPSeuOntnZcMxd6S5rBRprpe1tpiydVzSMuPoqDdDsdWV0IIsoN720J6Tz7iJFSse6dWAyrpcbb9Z1HHsXdSVIyggWB5+U5/BsisSwBOhBO6kG8jRm420XqwUuGemcPTLTQZQihQAg2UW2mq7TVRkicP2kVqYAF2tqx285qMdxI12CAW3ses11dmfijluKPdu5dfI7+cDB41g3eYnS2uvlNtxXAZACdCeU0FU2m1CVo15KmbetiL684n9vexGaw58gB1M1lNydj5nkB1g1qt9F26/KPWPag3GRVxQG199+viZJgGVK2k7jKEMShDAnZOAMptyO3I/J90s0yP1oYAmRTbkduR+SfyiKXIr0c7fsv2aFHLWxNs1gaVJh6hPxm8dRpynILxL9jYVTRGIZLlKZYhS1rhtAbgWvMB/+qGIxCVSaSj4RKOQObDOG7wOXT1DOdl6029kfc6eJoRS8SXset1OI06DE5gufU6ixI5AcpzuL4+CjhWIPpCbX+LPPMHx16zlXUhgM185canUnQW5TPFRrdL6ec0VpM3/ERuqnFAagKLlBFrk3ueZMGjVLNcADbxuZpc5E3mBdFpKSQzsdr+osbjRKlZvkrGiudh32AuSZy/EMfmdi2/IAW5zL4rjPTWA7qgAWHPxJmuZR0mbRxJS5fBh1cqMeFybTg+FWspObK2vcGht113E2Hp1oU6i1Wuym69CBytNBhcSaJDJ6wjOK4v0zA2tp3vOKWNPfX4GsmGzcYPEOJXJFMsy6etp3ra2mEtYneZTIOmsWiC+sy/TNPaY/qU05GVw/HsvXKbg+6bLB1VpsGzg3Ol+k09oVNgDrrM0sJbf5MEc57v4Ot426vR8TznECgWa3LmeVus2tXFMQFB01PQAeJ6TAqPyXQfWTMWjiSXXoZtbLj+OoNVFAsNuf83iZjOIxzFNNqONFGnPLk+gBWSSSX4MSPqJepmLGKBFqIxZmNaxgENRFiNpwZUeoOPp5qTDkFdrhitrKTy1PlPPcJQanSrhuWKwrA3upBWtqD+M67HYtQrKrE7g5MzBTY6EAG2/1TmqrZKNRGDZXq0qisEICFc99OYOb7Zx56ieqz0MMWcdFcG37KLmxFW5veiemneE6n0YH0TgOz/E0oYioarFQ9PKCVLqbm4OnLxncYOqGpqytnDAkNe99TNvHScaOdlboOx2QdID0xe8LNKzTa8Nehp+LL1LktKvLvKJTKKwDGExbGNEyBgkQryS6Me5gSKt9vcB1jFp32/wJH6DbmeZMTGhdR+Q25nm0SRGlYBWIbbYlhFsI8rFsIAJIkhMJJJSMoRiiLDRqtKJCAhrFlpBAaEYugqUiEUKoNwBoATv9d5y3FD3GHhedZxBfg9+e3TQzk+JaK155hpLXmv8AZ/J9B025YWm3/ivg0+EAYqjC6lgAeaEnl4dRPTBhxSUIihVUWULtbwnmuA/9tL+rT+8J6gx5Hbkfk+6drE/J5P8AU3zFCLyXhMlv1vBm8cgsGFeAJcTQ1IImLJhQSI0KTsqWq329wHUyKt/1oB4wmbkNuZ5sY2Si2bSw268zF3lyjEVZM0G8hMExUNMjCKcQzAJiKsUwlQzJEBFjFMUsYsymBDVhiLWMWSzImL4kfgx57+Os5PiykqTY262NvbOs4gPg/M/nMXivFqZwjpkbMaJQLkOUG1s2ba3OeZmv/RPuz32lNrC06X9q+Dh8BrUp21OdNt956dWFjqCPMETScKopg6CvluxCM7Ad5mYiwvyGs7JuMqwYPT3BsLhgfAzrYsmrpHmP1Cm1b9TTZtLezwlWj8DRFSoqsCA2a+XS2hOkbxLCik4VbkFQdddbmb25XRy9jaswrS7S5ZQgXKkDqVIHtjshRBlGFIovsCT0AJ+yOx0BfS3K9/ODb9WhtpoRY9CCDN0f4L+2PtkylQRhdmjgmXIRLJBgmHBMTGgDFtGGAZJSFtJI0kRRaxqxaxizKa6DURiwVhiSzJEVxEj0Yv1/OBxZv/HH/T0/wmzp8AxGKpg0aYKXtnZlUaXuNZfHOzlZOHsGCXFBAe/oNvCeYn/UT7s9xDUh9HpK+dq+DjuB9oUCLTrjRbKHtmBW9gGE9ErcLp1FzUWsSNLG6E9Lcp5//wBmOKaGm4Z7AsSQUbX4pGononCcC1LMXIF1UWBuBbmZ1Md1dHAzabXuK4fxA5kpFLFQUJzXsVHS3hHY/iRpOFCZrqGuWtzPh4TX0a4OKz/FLkA/7coP2TN4rgHqOGSxGXKQTYixP5zZaV8mira4B4ZRUK1ZxuXcX1yLc7eMlLjQLAFCFJtmve1+ohcMYVaLUzoQGUjnYk2I9sxqXBnzAMVyA6kE3IHQWhxzYcpKguI8NHpKeTuiqxDAbAgXJH0AzJxWKTDBVRLki9hpptcn6IPEsaEq0hvkYs9uQKlfxvJxTAGqVemRfKBYnRhuCD9MFzV9Aaq9vUxMbxJKlMg0+/fQHZf5g34TKoUDUwqqDYsgFzy1mHU4Qy0yzOAw1t8W3n1mZQrFMIrLuqAi+28t1XBCu/3FVaqYVMqjM51sd2Pym8Joq1VnJZjdj9XgPCb2oiYqncd119qnoeomswvD2eoyN3Cou3PS9hbrKg0rb6kTTdJdDCgmZWOwppPlvm0DA7aG/wCUxjLuyKrgAiAwjCIBiKQoiSGwlSbKoFY1YtYwTMatBrDlLLMlmSK5PR+w/wDAp8+t94zXdrgfQ1BmOXIRbltNn2EH7iv9St96YHa0fB1PFCPqM8rkca77s9Tj+Sux5XQxdSlfI5Ua6DUeydVWxLuoDOSLDTQA/QJyVZfW82nUL6q/NX7J2MT8nMy/wSnTzEKN2Nhe+8yqdauoADNbQC5U76AAnymNTbKwNgcpvY3tG0q+W9hlARgqr3gGJBzEk+E3JcmlFULRSLtnFMhiuYk3z8wLCPOJrEGzllBIzLlF7bkHcjxiaFXKLWuL3HeZSDaxsQfL2RlTGsb3tc5tRcWvvpz5+2JpjVeourhWW97Gxe5DA+qdSfbCovUTOFfJksSh11JAFtwNSJFxAzqzLoGdiF1vmGosTtErUIzXGbPa5Nxs2bl4iVy+pL2roMxXpWB9JmIW5tcWFt9B0kIq5cmuT1ct1t1t4SCtrfIAb1Tu272ufqhJXGt0AVixfLmJYsCDudIc+guG+oFKlUQ3QFWIGoI1B2HjtGLUqllJfKbHKzW2NtD9R1hftVtEWygJlBJBBUb6H6omtVLgAgac9SToOsOX1Q+F+RWIJLEsczcyDcfRFZY0LIVlXRFWY7LFMJlMIphFZSiY5lRhWXJsvaJWNWJWOWZzTQwQjBWWZMi4dT0jsL/Ar/Urfemu7VG6uOeQ/bNn2J/gKfz633zNX2oBs/zG9onlsjz33PUY/lLseW121b6Z02HF0S3yF8gLTmaq3Ygcr78h1M6ai3waAbZE1+VpvOvi/k5uV0QbNyG3XrAlSXm/Rz9xckq8JRDoHUoLCCy4xFhYUUvQ7cj090rJbf8AQjCISkbHbkekVjoSVgER7LaDlhY9ou0Fo4pFlZNlUJIgMJkZYLLE2NIxSskYwlySzAWMWCohibVnPoMQxBENYpFw6nT8L7UjC4RKYpGo4NQklgq6sSAOZ3nM8Z7bVKhYCggGU3JdtBpcnTaFU9Ww8dTsB1M5TjDesF9W2p5sfH8p5jUV68r9We3x9CCxoOuWl8GHU46CSAml9TexY9SOnhO2wL3o0j1pUz7VE8rff6Z6hwbXC4b/AE9H7gnXxerOB+oRSiqMiQCGFhhZvWcqhYWEIeWTLBjSoiC8dFgS80hloKS0gaEDEUi0PI7cj0kKW3/zJCVuR25HpJKQtooiPcWimEQ6FMYsxjRbQGLaSRpIhmGIYgQgZsmlQwRtJbn9aRSLc/qwHUxxqWFhtceBY3ik+CoK2Lx7aWG3M7Zt/qnJ8Tb1vKdRjEOhNrHu3Nhre2285ni9KxsCNVbUHpb855uXOtJ/yz3GjKMcaCb5pfByzCeq8BF8Jhv6FH7onmta3cW97WzW1tcC89A7N4wNRooDciigtsVsNfPznWxuGeeznugu5t7WkDSZYQWbhyyCQy7SWgMEmVDtIBFYUDmkDQ8olgCFjoES80smVJZaCDX0O3I9DAZbbyyZQfkduR6e6SULaLIjH0ii0RQDCSUTJEBggRlNb/rYdZaJfb/HjCLchtzPNjNizUoItyG3M82MjLmUi5W49ZbXHiIIhXifKHF07NPW4KACXqNVuXuXJO4Fja/LWaHiHD6Y2WxCkGwAv4z2Ts1wSjVw4qVEFRizizE5bBrbTC7Q8Kw6IctCitwdRST7bTzs246rX4tnrNLW0/BjceaV9zwp6YLHS2+077sVwRaVNa+cs9VWso0RRe23M6b+M01fC0yzfBqN9lC/ZOu4BZcLRA2Af/kadTHX7jj5k048GyvCBig0sGbpzR0EiCDLzwGVeQGXeQmAFZpWeQiVaAF5pM0GUYhotmiy8sxTGKirDFTkduR+T7oqpcQWkD8jtyPyfdJodgkyQXFt/wDMkKHYLPyG3M/KMoNF3lgzKa1jAZZaLEswY0ehdkD+4r4vV20PrzU9oCGQkLuKm9+Rm17KG2ATWwzVr+XpG2ml46/dcXJ3YaW0PL6553V86XdnodHyo9keaVT3m8zOl4If3en/AL/vtOZq+s3mZ0nADfDp51PvGdXG+72Oblfb7meGhh4qWJvHPTG5peaKBhZ4UOxgMhMVmkzxUOxl5V4vNIWiGGWgloBaDALDLwGeURBIiKRReAWhZZWWSMitpY7crbjyklyoijHvLBgiEJlNdBAyEyhLMTKR6B2XP7hSF7XNbXoPStNN2gprlYISbA3vdRqL8/om27MG2AQ5c2tbT+401XF0LISRbfre889qedLu/k9BpeVHsjzCoLM3W51vynSdnT+7r86p9s57Eizvz19s6Ds5/Dj59T7Z1cf7vY52Sv2+5sZYEkubtnPolpLSSQsdEtJeS8EmABSjKvBJiGWYJlEyjACFoOeQiVaIZM8ovKtJEMmaXKkiKEQoMIGWYQgIWWADGKYmXEY2OrCmESq6qtyFVio1Nzt5mczxOo5vmdjve7Ezoqo7ptOa4ibk+RnndTzpd2e0xlH6eH/K+Dmmc3Op9pnedkWvhRz+Eqb+c4Fx3jO57IH92/uP+E6uN9xwc/7Pc3d5LwC0l5vHHsO8l4F5d4wDvLCwAYQaJjRdpLSs0kmyiiIJEO0G0LHQFpIVpUVhQJEEiGRKIhYwZJCJcQGOJJJJZiLhrJJEyo9Qqu05riXrHykknntTzpd2e0x/6eHZfBzT+sfMzteyH8Of6j/YJUk6mN9xwc/7Pc3JklSTfOMEJJJIAWZYkkgMqQSSSSkFeUTJJJKBkvJJGBJJJJIyGSSS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4" descr="data:image/jpeg;base64,/9j/4AAQSkZJRgABAQAAAQABAAD/2wCEAAkGBxQQEBAUEBAUDxAPDw0PEA8PEBAPEA8PFBEWFhQUFBQYHCggGBolHBQUITEhJSkrLi4uFx8zODMsNygtLisBCgoKDg0OGhAQGiwkHCQsLC8sLCwsLCwsLCwsLCwsLCwsLSwsLCwsLCwsLCwsLCwsLCwsLCwsLCwsLCwsLCwsLP/AABEIARMAtwMBIgACEQEDEQH/xAAbAAACAgMBAAAAAAAAAAAAAAACAwABBAUGB//EAEEQAAIBAgQDBAQLBwMFAAAAAAECAAMRBBIhMQVBUQYiYXETMpHhI0JScoGhsbLB0fAUJDRic4PxdIKzBxYlM0P/xAAbAQADAAMBAQAAAAAAAAAAAAAAAQIDBAUGB//EAC4RAAICAQMCBQMDBQEAAAAAAAABAhEEAxIhMXETM1GBsRQyQQUiYTRCUmJyJP/aAAwDAQACEQMRAD8A5TJLCR4pywk9BuPMbBISFljQksLFZewV6OWKccBCAhYbEKCywkcFhBI7HtEhIQSOCywsLDaJySZY60q0AoTllWjysrLAKEFYNpklIBSFhtEWlWjisEiIKFWkIhmCTACgJdpQEMSWXEESQ8skkyIICXaFaWFjIoC0sCHll5YWOigssLDAhBYwoELCCwgsLLGIELCAlgQgIABkk9HDyy8sAoUUlZY0rBywAWUglI6DABJSCUjyIJWIKMZkgFJklYswsdCssghEwS0TY0gpIOaXIsuiwYwQnS360I6yASzHRQhgSwIYWKx0UFhgS1EMLHYUUqxgWUFjAIBQOWUFjLSisLChZkEPJBIjFyURBywyIS0mK5grFb5cwUkX6X6xOSQ1FsQVkyzM/ZKmnwTi/VGH4TGqNa/Ije8nxE+hXhNdRZEGdl2e7KrUorVqnNnBKoLgAcr25xfFeyyJTLAlGzE2B7uXpaarzdNSo21hTcbOOeHw/h74hytMC4GYk6ACbzs9wmlUqMar3VQ3dawBPUm83q+jw1xRCqAbEDcg87yNXMS4j1Mmlh3zLoef4nCOj5CpLE2Fr6nwm6o9lSFR6rW1JdF5Lysesy+NWrkBbI4dSH2ynrOgIAoAekDkLYsbXY9TMGplT2quDPp4kFJ3ycO/CgHOpyfFAsW8byTIxFY5yF1OskXjT9SvA0/Q1qdDtyPNT+Us07HX3HygAxtOpyO3I/J906xxbIBGCCRY/qx8oQaA7CAhiAGl+kgAV5YMzOE8Iq4o1PRAfBqGbOSo1vYDx0M3mD7GH1q1W1PKb+jHeB8b6WmGeRpw4bM8MbUnykcyGmRhcK9U2poXtvYaDzOwnVYDhWGprUU2dnVgr1CCfAD5J3g8HxtKiPRouW/dqMSTmbUZvrmtPNVPajahhPjczk/RMWKhSWF+6ASdPCbjCdm2ai71CaT/APzpm3e877TY0qSpiM1M575Qf5vdG9pcWADkYAgAkX2N9gOsxTzZOlHgywwormXJx9fDsrZGGUlgvUXJ68956lh6FOlRRaYUqigC1tTbU+c81/aPSeuOntnZcMxd6S5rBRprpe1tpiydVzSMuPoqDdDsdWV0IIsoN720J6Tz7iJFSse6dWAyrpcbb9Z1HHsXdSVIyggWB5+U5/BsisSwBOhBO6kG8jRm420XqwUuGemcPTLTQZQihQAg2UW2mq7TVRkicP2kVqYAF2tqx285qMdxI12CAW3ses11dmfijluKPdu5dfI7+cDB41g3eYnS2uvlNtxXAZACdCeU0FU2m1CVo15KmbetiL684n9vexGaw58gB1M1lNydj5nkB1g1qt9F26/KPWPag3GRVxQG199+viZJgGVK2k7jKEMShDAnZOAMptyO3I/J90s0yP1oYAmRTbkduR+SfyiKXIr0c7fsv2aFHLWxNs1gaVJh6hPxm8dRpynILxL9jYVTRGIZLlKZYhS1rhtAbgWvMB/+qGIxCVSaSj4RKOQObDOG7wOXT1DOdl6029kfc6eJoRS8SXset1OI06DE5gufU6ixI5AcpzuL4+CjhWIPpCbX+LPPMHx16zlXUhgM185canUnQW5TPFRrdL6ec0VpM3/ERuqnFAagKLlBFrk3ueZMGjVLNcADbxuZpc5E3mBdFpKSQzsdr+osbjRKlZvkrGiudh32AuSZy/EMfmdi2/IAW5zL4rjPTWA7qgAWHPxJmuZR0mbRxJS5fBh1cqMeFybTg+FWspObK2vcGht113E2Hp1oU6i1Wuym69CBytNBhcSaJDJ6wjOK4v0zA2tp3vOKWNPfX4GsmGzcYPEOJXJFMsy6etp3ra2mEtYneZTIOmsWiC+sy/TNPaY/qU05GVw/HsvXKbg+6bLB1VpsGzg3Ol+k09oVNgDrrM0sJbf5MEc57v4Ot426vR8TznECgWa3LmeVus2tXFMQFB01PQAeJ6TAqPyXQfWTMWjiSXXoZtbLj+OoNVFAsNuf83iZjOIxzFNNqONFGnPLk+gBWSSSX4MSPqJepmLGKBFqIxZmNaxgENRFiNpwZUeoOPp5qTDkFdrhitrKTy1PlPPcJQanSrhuWKwrA3upBWtqD+M67HYtQrKrE7g5MzBTY6EAG2/1TmqrZKNRGDZXq0qisEICFc99OYOb7Zx56ieqz0MMWcdFcG37KLmxFW5veiemneE6n0YH0TgOz/E0oYioarFQ9PKCVLqbm4OnLxncYOqGpqytnDAkNe99TNvHScaOdlboOx2QdID0xe8LNKzTa8Nehp+LL1LktKvLvKJTKKwDGExbGNEyBgkQryS6Me5gSKt9vcB1jFp32/wJH6DbmeZMTGhdR+Q25nm0SRGlYBWIbbYlhFsI8rFsIAJIkhMJJJSMoRiiLDRqtKJCAhrFlpBAaEYugqUiEUKoNwBoATv9d5y3FD3GHhedZxBfg9+e3TQzk+JaK155hpLXmv8AZ/J9B025YWm3/ivg0+EAYqjC6lgAeaEnl4dRPTBhxSUIihVUWULtbwnmuA/9tL+rT+8J6gx5Hbkfk+6drE/J5P8AU3zFCLyXhMlv1vBm8cgsGFeAJcTQ1IImLJhQSI0KTsqWq329wHUyKt/1oB4wmbkNuZ5sY2Si2bSw268zF3lyjEVZM0G8hMExUNMjCKcQzAJiKsUwlQzJEBFjFMUsYsymBDVhiLWMWSzImL4kfgx57+Os5PiykqTY262NvbOs4gPg/M/nMXivFqZwjpkbMaJQLkOUG1s2ba3OeZmv/RPuz32lNrC06X9q+Dh8BrUp21OdNt956dWFjqCPMETScKopg6CvluxCM7Ad5mYiwvyGs7JuMqwYPT3BsLhgfAzrYsmrpHmP1Cm1b9TTZtLezwlWj8DRFSoqsCA2a+XS2hOkbxLCik4VbkFQdddbmb25XRy9jaswrS7S5ZQgXKkDqVIHtjshRBlGFIovsCT0AJ+yOx0BfS3K9/ODb9WhtpoRY9CCDN0f4L+2PtkylQRhdmjgmXIRLJBgmHBMTGgDFtGGAZJSFtJI0kRRaxqxaxizKa6DURiwVhiSzJEVxEj0Yv1/OBxZv/HH/T0/wmzp8AxGKpg0aYKXtnZlUaXuNZfHOzlZOHsGCXFBAe/oNvCeYn/UT7s9xDUh9HpK+dq+DjuB9oUCLTrjRbKHtmBW9gGE9ErcLp1FzUWsSNLG6E9Lcp5//wBmOKaGm4Z7AsSQUbX4pGononCcC1LMXIF1UWBuBbmZ1Md1dHAzabXuK4fxA5kpFLFQUJzXsVHS3hHY/iRpOFCZrqGuWtzPh4TX0a4OKz/FLkA/7coP2TN4rgHqOGSxGXKQTYixP5zZaV8mira4B4ZRUK1ZxuXcX1yLc7eMlLjQLAFCFJtmve1+ohcMYVaLUzoQGUjnYk2I9sxqXBnzAMVyA6kE3IHQWhxzYcpKguI8NHpKeTuiqxDAbAgXJH0AzJxWKTDBVRLki9hpptcn6IPEsaEq0hvkYs9uQKlfxvJxTAGqVemRfKBYnRhuCD9MFzV9Aaq9vUxMbxJKlMg0+/fQHZf5g34TKoUDUwqqDYsgFzy1mHU4Qy0yzOAw1t8W3n1mZQrFMIrLuqAi+28t1XBCu/3FVaqYVMqjM51sd2Pym8Joq1VnJZjdj9XgPCb2oiYqncd119qnoeomswvD2eoyN3Cou3PS9hbrKg0rb6kTTdJdDCgmZWOwppPlvm0DA7aG/wCUxjLuyKrgAiAwjCIBiKQoiSGwlSbKoFY1YtYwTMatBrDlLLMlmSK5PR+w/wDAp8+t94zXdrgfQ1BmOXIRbltNn2EH7iv9St96YHa0fB1PFCPqM8rkca77s9Tj+Sux5XQxdSlfI5Ua6DUeydVWxLuoDOSLDTQA/QJyVZfW82nUL6q/NX7J2MT8nMy/wSnTzEKN2Nhe+8yqdauoADNbQC5U76AAnymNTbKwNgcpvY3tG0q+W9hlARgqr3gGJBzEk+E3JcmlFULRSLtnFMhiuYk3z8wLCPOJrEGzllBIzLlF7bkHcjxiaFXKLWuL3HeZSDaxsQfL2RlTGsb3tc5tRcWvvpz5+2JpjVeourhWW97Gxe5DA+qdSfbCovUTOFfJksSh11JAFtwNSJFxAzqzLoGdiF1vmGosTtErUIzXGbPa5Nxs2bl4iVy+pL2roMxXpWB9JmIW5tcWFt9B0kIq5cmuT1ct1t1t4SCtrfIAb1Tu272ufqhJXGt0AVixfLmJYsCDudIc+guG+oFKlUQ3QFWIGoI1B2HjtGLUqllJfKbHKzW2NtD9R1hftVtEWygJlBJBBUb6H6omtVLgAgac9SToOsOX1Q+F+RWIJLEsczcyDcfRFZY0LIVlXRFWY7LFMJlMIphFZSiY5lRhWXJsvaJWNWJWOWZzTQwQjBWWZMi4dT0jsL/Ar/Urfemu7VG6uOeQ/bNn2J/gKfz633zNX2oBs/zG9onlsjz33PUY/lLseW121b6Z02HF0S3yF8gLTmaq3Ygcr78h1M6ai3waAbZE1+VpvOvi/k5uV0QbNyG3XrAlSXm/Rz9xckq8JRDoHUoLCCy4xFhYUUvQ7cj090rJbf8AQjCISkbHbkekVjoSVgER7LaDlhY9ou0Fo4pFlZNlUJIgMJkZYLLE2NIxSskYwlySzAWMWCohibVnPoMQxBENYpFw6nT8L7UjC4RKYpGo4NQklgq6sSAOZ3nM8Z7bVKhYCggGU3JdtBpcnTaFU9Ww8dTsB1M5TjDesF9W2p5sfH8p5jUV68r9We3x9CCxoOuWl8GHU46CSAml9TexY9SOnhO2wL3o0j1pUz7VE8rff6Z6hwbXC4b/AE9H7gnXxerOB+oRSiqMiQCGFhhZvWcqhYWEIeWTLBjSoiC8dFgS80hloKS0gaEDEUi0PI7cj0kKW3/zJCVuR25HpJKQtooiPcWimEQ6FMYsxjRbQGLaSRpIhmGIYgQgZsmlQwRtJbn9aRSLc/qwHUxxqWFhtceBY3ik+CoK2Lx7aWG3M7Zt/qnJ8Tb1vKdRjEOhNrHu3Nhre2285ni9KxsCNVbUHpb855uXOtJ/yz3GjKMcaCb5pfByzCeq8BF8Jhv6FH7onmta3cW97WzW1tcC89A7N4wNRooDciigtsVsNfPznWxuGeeznugu5t7WkDSZYQWbhyyCQy7SWgMEmVDtIBFYUDmkDQ8olgCFjoES80smVJZaCDX0O3I9DAZbbyyZQfkduR6e6SULaLIjH0ii0RQDCSUTJEBggRlNb/rYdZaJfb/HjCLchtzPNjNizUoItyG3M82MjLmUi5W49ZbXHiIIhXifKHF07NPW4KACXqNVuXuXJO4Fja/LWaHiHD6Y2WxCkGwAv4z2Ts1wSjVw4qVEFRizizE5bBrbTC7Q8Kw6IctCitwdRST7bTzs246rX4tnrNLW0/BjceaV9zwp6YLHS2+077sVwRaVNa+cs9VWso0RRe23M6b+M01fC0yzfBqN9lC/ZOu4BZcLRA2Af/kadTHX7jj5k048GyvCBig0sGbpzR0EiCDLzwGVeQGXeQmAFZpWeQiVaAF5pM0GUYhotmiy8sxTGKirDFTkduR+T7oqpcQWkD8jtyPyfdJodgkyQXFt/wDMkKHYLPyG3M/KMoNF3lgzKa1jAZZaLEswY0ehdkD+4r4vV20PrzU9oCGQkLuKm9+Rm17KG2ATWwzVr+XpG2ml46/dcXJ3YaW0PL6553V86XdnodHyo9keaVT3m8zOl4If3en/AL/vtOZq+s3mZ0nADfDp51PvGdXG+72Oblfb7meGhh4qWJvHPTG5peaKBhZ4UOxgMhMVmkzxUOxl5V4vNIWiGGWgloBaDALDLwGeURBIiKRReAWhZZWWSMitpY7crbjyklyoijHvLBgiEJlNdBAyEyhLMTKR6B2XP7hSF7XNbXoPStNN2gprlYISbA3vdRqL8/om27MG2AQ5c2tbT+401XF0LISRbfre889qedLu/k9BpeVHsjzCoLM3W51vynSdnT+7r86p9s57Eizvz19s6Ds5/Dj59T7Z1cf7vY52Sv2+5sZYEkubtnPolpLSSQsdEtJeS8EmABSjKvBJiGWYJlEyjACFoOeQiVaIZM8ovKtJEMmaXKkiKEQoMIGWYQgIWWADGKYmXEY2OrCmESq6qtyFVio1Nzt5mczxOo5vmdjve7Ezoqo7ptOa4ibk+RnndTzpd2e0xlH6eH/K+Dmmc3Op9pnedkWvhRz+Eqb+c4Fx3jO57IH92/uP+E6uN9xwc/7Pc3d5LwC0l5vHHsO8l4F5d4wDvLCwAYQaJjRdpLSs0kmyiiIJEO0G0LHQFpIVpUVhQJEEiGRKIhYwZJCJcQGOJJJJZiLhrJJEyo9Qqu05riXrHykknntTzpd2e0x/6eHZfBzT+sfMzteyH8Of6j/YJUk6mN9xwc/7Pc3JklSTfOMEJJJIAWZYkkgMqQSSSSkFeUTJJJKBkvJJGBJJJJIyGSSSIo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6" name="Picture 6" descr="http://www.nrdc.org/health/images/airpollu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65" y="35010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/>
              <a:t>Tip 6:</a:t>
            </a:r>
            <a:endParaRPr lang="hr-HR" sz="9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500" b="1" dirty="0" smtClean="0"/>
              <a:t>Don’t </a:t>
            </a:r>
            <a:r>
              <a:rPr lang="hr-HR" sz="3500" b="1" dirty="0" err="1" smtClean="0"/>
              <a:t>pollute</a:t>
            </a:r>
            <a:r>
              <a:rPr lang="hr-HR" sz="3500" b="1" dirty="0" smtClean="0"/>
              <a:t> </a:t>
            </a:r>
            <a:r>
              <a:rPr lang="hr-HR" sz="3500" b="1" dirty="0" err="1" smtClean="0"/>
              <a:t>water</a:t>
            </a:r>
            <a:r>
              <a:rPr lang="hr-HR" sz="3500" b="1" dirty="0" smtClean="0"/>
              <a:t>!</a:t>
            </a:r>
            <a:endParaRPr lang="hr-HR" sz="35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5691780" cy="4261306"/>
          </a:xfrm>
          <a:prstGeom prst="rect">
            <a:avLst/>
          </a:prstGeom>
        </p:spPr>
      </p:pic>
      <p:pic>
        <p:nvPicPr>
          <p:cNvPr id="6146" name="Picture 2" descr="http://nunezwatersaversgr14.weebly.com/uploads/1/7/7/5/17753877/6627694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413231" cy="22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219a2.medialib.glogster.com/media/7a/7a216a86cb238f962ccc4711f86d3895d1d699215c7efa709df1ef4c8ea5b78a/water-pollut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29151"/>
            <a:ext cx="2483768" cy="33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9600" dirty="0"/>
              <a:t>Tip </a:t>
            </a:r>
            <a:r>
              <a:rPr lang="hr-HR" sz="9600" dirty="0" smtClean="0"/>
              <a:t>7:</a:t>
            </a:r>
            <a:endParaRPr lang="hr-HR" sz="9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034408" cy="7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500" b="1" dirty="0" err="1"/>
              <a:t>U</a:t>
            </a:r>
            <a:r>
              <a:rPr lang="hr-HR" sz="3500" b="1" dirty="0" err="1" smtClean="0"/>
              <a:t>se</a:t>
            </a:r>
            <a:r>
              <a:rPr lang="hr-HR" sz="3500" b="1" dirty="0" smtClean="0"/>
              <a:t> </a:t>
            </a:r>
            <a:r>
              <a:rPr lang="hr-HR" sz="3500" b="1" dirty="0" err="1"/>
              <a:t>water</a:t>
            </a:r>
            <a:r>
              <a:rPr lang="hr-HR" sz="3500" b="1" dirty="0"/>
              <a:t> </a:t>
            </a:r>
            <a:r>
              <a:rPr lang="hr-HR" sz="3500" b="1" dirty="0" err="1" smtClean="0"/>
              <a:t>rationally</a:t>
            </a:r>
            <a:r>
              <a:rPr lang="hr-HR" sz="3500" b="1" dirty="0" smtClean="0"/>
              <a:t>!</a:t>
            </a:r>
            <a:endParaRPr lang="hr-HR" sz="3500" b="1" dirty="0"/>
          </a:p>
        </p:txBody>
      </p:sp>
      <p:sp>
        <p:nvSpPr>
          <p:cNvPr id="4" name="AutoShape 2" descr="data:image/jpeg;base64,/9j/4AAQSkZJRgABAQAAAQABAAD/2wCEAAkGBxQQEBAPDxAPDw8PDw8PDw8ODw8PDQ0PFBQWFhQUFBQYHCggGBolHBQUITEhJSkrLi4uFyAzODMsNygtLisBCgoKDg0OFxAQGiwcHCQsLCwrLCwsLC0sLCwsLCwsLCwsLCwsLCwsLCwsLCwsLCwsLCwsLCwsLCwsLCwsLCwsLP/AABEIAK0BIwMBIgACEQEDEQH/xAAcAAACAwEBAQEAAAAAAAAAAAADBAIFBgAHAQj/xABAEAACAgIABAMGAggEAwkAAAABAgADBBEFEiExBhNBIlFhcYGRQqEHFCMyUmJywVOCseEk0fEVM0Nzg5Kio8L/xAAZAQADAQEBAAAAAAAAAAAAAAABAgMABAX/xAAmEQEBAAMAAgICAQQDAAAAAAAAAQIDERIxBCFBURMiI2FxBTJC/9oADAMBAAIRAxEAPwDyHUkBOAn2dUiTpICcBPojA4SQE4CSAh4DgJICcBJhY3AfAJICTCSa1wyAGBJqsKtUKtUbhbQAsIFjC0wq0QyE6WVIRUjS48OmPDwtpRa4ZK44mPC+SFG2IHzIEPEbSa1wgSOrjyYxo3E7SISSFceGNA3MiHTuik9gzAH7QWSey9t9KLidjG/HxVby/OdfMcdCqFtd/T1nqnHvBeOmKr0Fa7ErB5g21t9n8QPffvmO8LZNH67ZbZWt9SUpWX6MisST393pv3xnhGJVXblX5Nl7VO7HGwzd5iAenQGce7DK5dnp6mjxmud+v2oRpgGHYgH5SDJH3r76AA2SFHZdneoFknTJeTrzrlPK89EHSL2VywdICxIth8clc6QLLHrEizrEsWlKMsEwjTLAsJOxWUAiDIhiJAiKcFhIwpEgRAZGdOnQMlJAT6qyYWWZHUmFkgkKtcaAGqwipDLXDJVG4Bda4ZKowlMYSmPIBRaYZKI4lEYTHjSFtIpRDpjx5MeMJjxvEtqvXHh0xpYpjRhMb4Q8JarUxozXiyxrxfhGq8WN4p2qyvEld4ZupoysjifE63bEqsbGxm5DZWjglT7P0/1murxfhAZvCDbR+rczCjzTdyKQu3J5jvodjZJ+snu1XPHkNo2Y4ZdpI1Yt19dmJY+NiXsfMexOWioaLBhzdF6gLr+aP1+H2Y6ry8G4entFCfsTHLcV7MY4j+X5J5OZeRTzBSCARyga6e6LX+GarF5Wpxta10xqx/ac+Ojdj6q2e3Rl/wBguO+F8qqhrK7MRSAdkFrCBr8O9DfznjmNwy/KyfJrDW22WcpfqdsfVjPXeEeGKuHvZY1SX02a2r83LV17gb0B8dfUQPiFUoqP/Z2Ia77W63VMfNQH+EaMTPXt/wDX2pqurn9tDhXAlwufDqPm5CVq9xA6cxHRfhKajNUMy2E8xbvrZ5vUECbLwWRUrW3KVts01rWsWtcga2d9T2levDMW7LsuTzuUPzDyV5uSz1O9a+8a57Ozn4HPDDLGzL0pigb93mb5I5/tE7wQ61hLGssOkrCNzt95rM3j/EqCRjWUWVDsMnE5X18WVxv7RPL8WZprGVeuCL8dmFFaJbuznGjzb7D1+k127fzihj8XVfWXVLxPhF2OVF9TVc42pOirfDYOt/CVjrNZk5+Zn4b25741SowamunqzvsaHc6matTUOrLLKXyT368cLPFX2pFbFlhYsUtWNYXGkXEC4jTiAYRLF4XYQTCHcQREnVIEwkCIUyBgEOdJanQGMKkKtcItcMlctACWuHSqGSuMJVHgApVD10xhKYxXTHkCgV0xiuiM10xmumUkLS1dHwjNdEZrojVdEpMS0pXjxmvHjddMZSmPMS2k0x4wmPG0pjCUw+KdpWvHjNePGUqh0rm5wlBroh0ojFdcOqSdzSpZKIZaIwlcMqSWWxOx5r+kHiWS2QnDcMunNjtdkWV7DcrcyovMOqr7JJ132B75nOMcSfHvx8DnstrtRK73PW1xYSmqtdie2/j8J63xHhT+a2VjcnntSKG5x3VSxQg/Dnboe+/h18Q4lj04uc1mbmOb8O2phRTQbrLWTVgHPzCuteY60CSOvSc+eyzG/b0vi+Fxknv8vSfGlKUfqzrTcq3W0pkC4siWBUC8vMDtW5UHQd+X16zUjBVFCoqqijSqoAUD4ASr8S8GyeKYoTIbEoQBcmtqBda5fkPssG0NcrHse+pZ+GM2vJw6LKrFtAqrRyvdbFQcwYHqp+Bk/j7LPpH/AJHD6xyhS/FlRl4Q760feNg/cTXXUytyced8y8nnYdnpjMvE9+zrtzMW18tyoycebPLxpTZeLFsdEtvtk76tRC5ZosvHlPlVSdWxVdgi7iN2rFnElV8S7CCIh2gWESqwEyDCFYQbRTIzp06AV0lcPXXCJXGK65eMhXVGa6pOuuM11x4CCVRmuqTrrjNdcpIWo11RquqTrrjNdctjCVCuqNV1SddcZRJWYlqFdUYSuUHEfEYrJSpeYjux7RCrxJcDs8pHu1KTElraLXDKko8HxJWwHmew3r7paU8VpI2LF+pi5TL9FPKkMqynyuP01gkNzn0CyhyfE1zb5NVr6aHWT/jypa3qCfci5a0Lt0VRszzmvjd4/wDFaEyuL23Lyu+19w6A/OC/HvfupZVc3+Ln5j5aKF9ObqZfeHOOfrO1cBXXr07ETA10Mf3VY/IEzZeD+FNWTdYOUkaVT3174u7XhMKm1qz86Y3hwcS4lfUrj2rGZ2Z9Bay37/vYn0H3+PuniTiApxchg4WzyLAnXrzlSF/MieAeHuI/qvEGyHRnrVijFQSFH/QTzs5fB3fCn3a9g4gvEaamCZFahAUVSlL1+Xr2RsrvoOneV/6JLa6a8rGZwti2raUYjopRU9luzDafmJmPGv6QbMgCujePijudavv6fiP4F+A6+8+gwuNxhyxDHmB66LFdH4EdpHlwva69uE243F+o3XY3/pE7654FwjxRlYdmkuddHqjElD81PeezeEvEqcQpLABLq9C6sdgT2Zf5Toy+rbLePN2/Fy1/fuC5NEqMrHmlurlbk0zr71ORkszGlFm482eXRKLNx4mS2LH5VUrrFmizKJTZNUlV4r3ECRGLBAtEqkBaDaFMG0Q6E6fdTpha5K4xWk+okYrSXjOrrjCJOrSMIspAfa0jNaSKLGEWVxJRK0jNawaCHrEvjCUatYPiYPlNy99Q6QyjfQy3olea8p2d999YRVnoDcJqY7NYi+XbjY/TkUt/CBHxzl+pCVjFrPuP2k/LI7g/aXzcfXfs0J9YnncTa3ppVHuUCWkv6JVcFkwJJV38ZNqiO4I+YguIIiEWSx6C7BV7n46mo4Z4VBAa1t/yr/zkc8scful4osfOsTojkAe7UOOKXf4r9fjNUfC9B7cw+sBd4RXRKWEaH4u31nPd+uluNYfj+S3kuzMWO0HU7/GsxucFL7T8XtN8T6TYeMccVIK/MRyz79g79lQdnfbvyzHaiZ+OXp1aJccQsv26XB/eTR+YlTwSjzb0T+df9ZdKp2QezVso+x/2i3gaveein+L+8875U9V263p3irwULKVvrAFiqN6/ENTKeCuJNg59QYkI7Cmz3GtyASfkdH6T3QY4NIH8mp4f+kTBFWQGHQMfT4zkl5VMsZlLK9wsWJ3JJcKy/Px6L/8AFoqsPzZAT+Zk7Z6WFeP48qmy65S5lPeaPIWVWVXGquMZPNolFmUzXZlMo8ynvJVWMrk1xRxLjLplXckSqQs0G0K0G0SnQ1OnToBb1Fh0WRVYdBLwE0EOgg0EMkpGFQQ6QKQyS2KdHSMVxdIwk6MC0wkOkAkOkpSAcVy/KqLevYTENYWJZjsnrNvxXF82sqO/pMbbhuhIKn7S2jnP8kyQURjExjYwRRsmdi4T2HSoftoTZcD4SKRzN1c9/hH27ZhP8kk6+4HBkx0LkBnCk7PYGZTiGY1rnmI0CdAAATbcXbVL/KefyHx+5dyo19B126fKegeHMkPSut+z0O55/NZ4PzFAao9+8Hyce4UI0OXm8jJWo5rbWCVr6bPqfgO5+AMof0g2ph8rW5Nri0Hy8cAc4KgAlQNLo7/ECevc61LXwxy5GdfdsH9VRVRfUNbzDm/9qsP808u/SNnG7i1/PzctQFVat2VVH9yWP1nj7Z/c8Z+J9uzThzHv7U/EMprCbLCSzAKB/Ag7KPv9yYHFxy5AA2SZHfOfcBNLwbDCgMe7dvgJ2Y85yNSPFMRaaq26dLRzN7wVbf07TJcEsNOUttJ8ywN7KIjWb6+/Yj/i3Kawc3UhrGVFH4VHRR9e/wBZcforqSm0vkjk2fZLD+84PlZ/fitrn5el4XHOKPSrLw+nRHTns5X1/TzdPvPP/GhybzvKxnxyp7qnMv3DGe243GMbkH7aof51Bmb8XcRx2rcCxDsHsymcapT9HvF6rcKihbVa6ivkevqGChiFOj3GtTSOZ+fMbPbEzUyK9gJYr9OzLv2l+RGx9Z+gXM7/AI+flOfpwbtfjl39lrhK/ISWLxS4S9LIo8quUmZVNLkpKjLrkqeMpm0ylyq5qcyqUeXXEqkUdggWjeQsVaJTI6nTp0UXoaiFSQEmsvAFWFWCWEUykYdYZDF1MMhlcSUyhh0iyGHQy+NJTSGHUxWsxhDLe4WmFMnyA9wD9IFTCq0nYA9agdgB8hCiAVoQGSsDil8W2kIoB7n7zJiWfiPMNlpX0WVYM79U8cJCVMSw4TmCosSP3l0D6iVwkxDfsOLPwtxL9V4jTaTqrK/4O/Z6Aud0OfiLPZ/9Qw/6WPCxa39cq7uAGA78yjWvsB+co8mjzK2TZHMNBh0Kt3Vh8QQD9JPi/iDJv1+vlgqgDmoQNi9Boll/eBOh39e08r5ejL+Tzx9fl16dk8eVhMfIZHKkdd+vpNLi5lr6StdsfX0A9TLPg/h4ZNtfl3raNF9311XcyjuOfXNv5malaKcVgotVrARqqmoO4b02FIAPxY9Jy/yZT+mfdV5L9vJuJ0Mu6rV5DRYELMdEOD7JAG+p6GXlHirJspaopjuir7bLh7uCdixKsB6jqBPSOOeH6rsHJuyaFFopttTTftE5FLJzFehPMN+oHoYHwx4boxCbaFcG8IxDuWFald8i79Nk9/h7oJr872ku2T08Zv4RWzGxtsDtupK7A+AhuHcc/VtCrGxvQftEss18erT2vifhzHybA9tftg/vo7Vkjto8p6zK8f8ABVNBWxSWq8ytPKKqHWskFt2Dq2gOm+o69TNlpkHHb36Y8JkcWaqpK8dFNyrYaaDUQg1zOSXb2QDv06gCe3vKvwzjV1pkJRWtSLmZCBVAGuUgfbe9fOWjyurXMfSWzO5Uu8XsjFkXslbCwlesq8pJcWiVuSslTRn8yuUebXNNlpKTMrk6pGZyklfYJd5iSovWIJedOnQC9Ek1gxJrKxqMsIpgRCKZSAOphVMAsKplMaWmEMOhiqmGQy2NLTaGGQxRWh0aWxpLDStDKYqjQqtGsAyrT7ZZpSfcDBKYpxnL8ulj6kaETx7QY/Lu5rGJ9SZAGA5tnfvhFM6ul4OphFgVMMkHQGUQ+PUWIVRsk6Agaxubfw1wgVqLHHtnt8JPbtmvHtaTqo4f4J9s2f8AdMw03ls6Bwe/MFIB+omo4b4fqpC6UEr8AAPpLNYVRPJ2b876+v8AR+KrxTXvAzR2/wCEyPyrYytwm1XT/wCUg+yiXfHqubEyl/ixchfvWwmW4ZaxxcKxhpjXSHHuLINj7waL7N+F+F9flKfxgP2IA/eZgq/NgV//AFLyobH0iXHcTzFrP+Hajj8wfyJjX7vGx+qV4GeuUvT2cu49P5jvceeI8Fq5Xyj/ABW1t/8ASm/z3H7JSe2pZ4vZGLIu8bIYWsiV6x1zFLpKnipyllNmJL7IEqMtZOmjO5iSmyVmhzElLlJEoqsidCkTovBbsGTWDEmJRhVk1MEDCKZSUBlMIpgQYRTHlYdTDK0WUwqmUlJYZVoZWiqtCqZWUvDStDI0VVoQPrrHmQG1aZTxNxIOwRTsL3+c+8b49rddR69iwmbD76mPKHDKtDKYqrQqGN5Bw2phkMVQzQ+G+Gea3Ow9hfzMPlJO0vFr4Y4RzatsHT8IM2NcUpAAAA0BGqzPO3Z3O9NIZSGWAQw6zjyF11XOrJ/ErL9xr+8wnANvw+kspVlVH5T+8FDdN/5Zv1MxfA7A62VjshyMfXuNVjV/2Epo90V7jdvpJ3L7J+UWwbPZHyEF4jzDRiW2r+8iOy/1BfZ/Myln9TF+FgB8gKdjnRuh33X/AGjVkzngMN5TOx35o5hsnZIYhvzmjtMpz7rFrItYYxYYrYY9GAPFrfWMOYvZI08IXiVeUstr5WZQk6ZRZi95TZay+yxKbLWJRVDLOhWWdALXgwimCk1MeMKJNTBCTUwwBQYQGBBhAZSAMphFMCpkwY8oGFMIrRdTCq0eUOGFeZ3j3Gt/s6z/AFESHHeM8oNdZ6+pEzQaPKXhgN74RWi6tCKY0oGVaGRoqpj3D8c2uEX17/AR5Q4suCYBvsA/COrH0noWHStahVGgJXcLw1pQKvf1PvlijRc7aB2sxmtoijRhGnLliJ5GhkaJo8MryGWLGgZiuFPy36HazL4h9f2rNNerzE0ty3Yf8+Tl7+qWN/aHVPujF9R7IA+LD84Pj682Pevvpt+/IYV/w/1NPuUOZdHsRo/HYl7O3rM/4Rz/ADaqn5eU2Nm7A1rfmVueg7fvnpL2wzK+FF5KeGgjlZv1xrBve7HBZj9xuaexocJ90aDYYrYYaxos5jZNAXMA5hXMA5kactdK7IlhbK/Ik6KoyhKjLEusoSoyhEoqph1nSbDrOi9FpZISEkI7CAyYMEDJiFhQZMGCEmI0AUGEBgVMII8oDKZW8b4mKl5QfaP5Ru6zlUn3CYbNyTY7FvfGlZ8ZySSTsmTBgQZIGNKA6mFVouphAY8pTmOhdgq9STqbzgXDRSuz1cjqfdKPwnhqQbD1bsPhNUrRpQsOo0OjRJGh0MfoHUaHR4krQyNEyxA8jwq2RFWhVaRuLHVft85i1s3Zw0/xXZD/AHof/nNWjdR8xPPeF2kjhgJJ5czNQE9+ULcAPoND6QYzlNPTeWn2V/qMFkW/u9evN/b/AGkXboPnKzItP6xy+nl1n/5OJTnAih4Dl6zRiHvRbxG0f0PZ7A+zGa6xp5/gty8etA9bLR9Go5z+c3TmDD8mqFjRd2k3MA5gyowNjAuZNjAsZLIwNpiN8ctMSvk6KtyJU5QlvkyqyYtFWMJ0kZ0V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708920"/>
            <a:ext cx="52101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417"/>
            <a:ext cx="4343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9600" dirty="0">
                <a:solidFill>
                  <a:srgbClr val="FFFFFF"/>
                </a:solidFill>
              </a:rPr>
              <a:t>Tip </a:t>
            </a:r>
            <a:r>
              <a:rPr lang="hr-HR" sz="9600" dirty="0" smtClean="0">
                <a:solidFill>
                  <a:srgbClr val="FFFFFF"/>
                </a:solidFill>
              </a:rPr>
              <a:t>8: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Ban </a:t>
            </a:r>
            <a:r>
              <a:rPr lang="hr-HR" sz="3600" dirty="0" err="1" smtClean="0"/>
              <a:t>plastic</a:t>
            </a:r>
            <a:r>
              <a:rPr lang="hr-HR" sz="3600" dirty="0" smtClean="0"/>
              <a:t> </a:t>
            </a:r>
            <a:r>
              <a:rPr lang="hr-HR" sz="3600" dirty="0" err="1" smtClean="0"/>
              <a:t>bags</a:t>
            </a:r>
            <a:r>
              <a:rPr lang="hr-HR" sz="3600" dirty="0" smtClean="0"/>
              <a:t>!</a:t>
            </a:r>
            <a:endParaRPr lang="hr-HR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7163"/>
            <a:ext cx="4762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4" y="3573016"/>
            <a:ext cx="382618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955529" cy="318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4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80</TotalTime>
  <Words>89</Words>
  <Application>Microsoft Office PowerPoint</Application>
  <PresentationFormat>Prikaz na zaslonu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Horizont</vt:lpstr>
      <vt:lpstr>Saving the Earth</vt:lpstr>
      <vt:lpstr>Tip 1:</vt:lpstr>
      <vt:lpstr>Tip 2:</vt:lpstr>
      <vt:lpstr>Tip 3:</vt:lpstr>
      <vt:lpstr>Tip 4:</vt:lpstr>
      <vt:lpstr>Tip 5:</vt:lpstr>
      <vt:lpstr>Tip 6:</vt:lpstr>
      <vt:lpstr>Tip 7:</vt:lpstr>
      <vt:lpstr>Tip 8:</vt:lpstr>
      <vt:lpstr> 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the Earth</dc:title>
  <dc:creator>Kamenjasevic</dc:creator>
  <cp:lastModifiedBy>Kamenjasevic</cp:lastModifiedBy>
  <cp:revision>9</cp:revision>
  <dcterms:created xsi:type="dcterms:W3CDTF">2015-04-22T15:22:42Z</dcterms:created>
  <dcterms:modified xsi:type="dcterms:W3CDTF">2015-04-22T18:29:28Z</dcterms:modified>
</cp:coreProperties>
</file>