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1B540C-A5E6-4929-AA37-90CD18B09C93}" type="datetimeFigureOut">
              <a:rPr lang="sr-Latn-CS" smtClean="0"/>
              <a:pPr/>
              <a:t>24.4.2015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AB8350-63A1-4A44-B8F1-B28E86FC720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 descr="zvijez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0"/>
            <a:ext cx="9144000" cy="684917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chemeClr val="bg1"/>
                </a:solidFill>
                <a:latin typeface="Algerian" pitchFamily="82" charset="0"/>
              </a:rPr>
              <a:t>zvijezde</a:t>
            </a:r>
            <a:endParaRPr lang="hr-HR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074" name="AutoShape 2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6" name="AutoShape 4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8" name="AutoShape 6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0" name="AutoShape 8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2" name="AutoShape 10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4" name="AutoShape 12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6" name="AutoShape 14" descr="Image result for zvijez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4046972" cy="990584"/>
          </a:xfrm>
        </p:spPr>
        <p:txBody>
          <a:bodyPr>
            <a:noAutofit/>
          </a:bodyPr>
          <a:lstStyle/>
          <a:p>
            <a:r>
              <a:rPr lang="hr-HR" sz="3600" dirty="0" smtClean="0"/>
              <a:t>Što je zapravo</a:t>
            </a:r>
            <a:br>
              <a:rPr lang="hr-HR" sz="3600" dirty="0" smtClean="0"/>
            </a:br>
            <a:r>
              <a:rPr lang="hr-HR" sz="3600" dirty="0" smtClean="0"/>
              <a:t>zvijezda?</a:t>
            </a:r>
            <a:endParaRPr lang="hr-HR" sz="3600" dirty="0"/>
          </a:p>
        </p:txBody>
      </p:sp>
      <p:pic>
        <p:nvPicPr>
          <p:cNvPr id="5" name="Rezervirano mjesto sadržaja 4" descr="crveni di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2143116"/>
            <a:ext cx="3714776" cy="3714776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4046972" cy="455650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-zvijezda je nebesko tijelo koja se sastoji od velike količine plina,većinom tekućeg hidrogena(vodika)</a:t>
            </a:r>
          </a:p>
          <a:p>
            <a:r>
              <a:rPr lang="hr-HR" sz="2400" dirty="0" smtClean="0"/>
              <a:t>-postoje više vrsta zvijezda; pulsari (neutronske zvijezde),kvazi,promjenjive zvijezde (cefeide) i žuti patuljak,crveni patuljak…</a:t>
            </a:r>
          </a:p>
          <a:p>
            <a:endParaRPr lang="hr-H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nastanak zvijez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42852"/>
            <a:ext cx="3143240" cy="243077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0298" y="857232"/>
            <a:ext cx="4250820" cy="75554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Nastanak zvijezda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0" y="2786034"/>
            <a:ext cx="7715304" cy="4071966"/>
          </a:xfrm>
        </p:spPr>
        <p:txBody>
          <a:bodyPr>
            <a:normAutofit/>
          </a:bodyPr>
          <a:lstStyle/>
          <a:p>
            <a:r>
              <a:rPr lang="hr-HR" sz="1800" dirty="0" smtClean="0"/>
              <a:t>-zvijezde  u nastajanju ili protozvjezde nastaje kada se negdje dogodi supernova ili nekakav drugi silovit svemirski događaj da proizvede dovoljno energije kako bi nastalo gravitacijsko polje koje bi privuklo dovoljno materijala u takav sustav. Kada dosegne temperaturu od 10 milijuna,započinju kemijske reakcije.</a:t>
            </a:r>
          </a:p>
          <a:p>
            <a:r>
              <a:rPr lang="hr-HR" sz="1800" dirty="0" smtClean="0"/>
              <a:t>-tvari se mjestimično zgušnjavaju te tako nastaje novo nebesko tijelo. Gravitacijskim stezanjem povećava se temperatura središnjeg dijela. Kada  temperatura poraste, počinje nuklearno sagorijevanje vodika u heliju i oslobađa se nova energija.</a:t>
            </a:r>
          </a:p>
          <a:p>
            <a:r>
              <a:rPr lang="hr-HR" sz="1800" dirty="0" smtClean="0"/>
              <a:t>-ponovno počinje gravitacijsko stezanje te sa još </a:t>
            </a:r>
            <a:r>
              <a:rPr lang="hr-HR" sz="1800" smtClean="0"/>
              <a:t>višom  temp., nuklearni </a:t>
            </a:r>
            <a:r>
              <a:rPr lang="hr-HR" sz="1800" dirty="0" smtClean="0"/>
              <a:t>proces izgaranja helija ugasne. Oko te središnje ugašene kugle je ljuska, u kojoj nuklearno izgara helij, a oko nje je vanjska ljuska, u kojoj nuklearno izgara vodik. Daljnje faze odvijaju se u zvijezdama veće mase od Sunčeve.</a:t>
            </a:r>
          </a:p>
          <a:p>
            <a:r>
              <a:rPr lang="hr-HR" sz="1800" dirty="0" smtClean="0"/>
              <a:t>- opet nastaje gravitacijsko stezanje ugaslog središnjeg dijela, pa se ponovo temperatura povećava te zvijezda pod pritiskom eksplodira.</a:t>
            </a:r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57166"/>
            <a:ext cx="5608142" cy="73836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Žuti patuljak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0" y="2571744"/>
            <a:ext cx="6215074" cy="428625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-žuti patuljci su zvijezde koje isijavaju žutu svijetlost te im temp. u jezgri doseže 5800°c</a:t>
            </a:r>
          </a:p>
          <a:p>
            <a:r>
              <a:rPr lang="hr-HR" sz="2800" dirty="0" smtClean="0"/>
              <a:t>-u skupinu žutih patuljaka spada i naše Sunce</a:t>
            </a:r>
          </a:p>
          <a:p>
            <a:r>
              <a:rPr lang="hr-HR" sz="2800" dirty="0" smtClean="0"/>
              <a:t>-naše Sunce se sastoji od 71% vodika,28% helija i ostalih 2% od ostalih elemenata (kisik, ugljik, magnezij,željezo, dušik) </a:t>
            </a:r>
            <a:endParaRPr lang="hr-HR" sz="2800" dirty="0"/>
          </a:p>
        </p:txBody>
      </p:sp>
      <p:pic>
        <p:nvPicPr>
          <p:cNvPr id="4" name="Slika 3" descr="Zuti patulj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246" y="2928934"/>
            <a:ext cx="2901754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14290"/>
            <a:ext cx="4107944" cy="612664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Crveni patuljak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0" y="1828800"/>
            <a:ext cx="4760030" cy="5029200"/>
          </a:xfrm>
        </p:spPr>
        <p:txBody>
          <a:bodyPr/>
          <a:lstStyle/>
          <a:p>
            <a:r>
              <a:rPr lang="hr-HR" dirty="0" smtClean="0"/>
              <a:t>-</a:t>
            </a:r>
            <a:r>
              <a:rPr lang="hr-HR" sz="2800" dirty="0" smtClean="0"/>
              <a:t>najmanje aktivne zvijezde</a:t>
            </a:r>
          </a:p>
          <a:p>
            <a:r>
              <a:rPr lang="hr-HR" sz="2800" dirty="0" smtClean="0"/>
              <a:t>-najbrojnije u Mliječnoj stazi, oko 70%</a:t>
            </a:r>
          </a:p>
          <a:p>
            <a:r>
              <a:rPr lang="hr-HR" sz="2800" dirty="0" smtClean="0"/>
              <a:t>-između 8% i 57% sunčeve mase</a:t>
            </a:r>
            <a:endParaRPr lang="hr-HR" sz="2800" dirty="0"/>
          </a:p>
        </p:txBody>
      </p:sp>
      <p:pic>
        <p:nvPicPr>
          <p:cNvPr id="4" name="Slika 3" descr="crveni patulj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929066"/>
            <a:ext cx="3671895" cy="24748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500042"/>
            <a:ext cx="4250820" cy="1000132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Crveni div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4259964" cy="4743472"/>
          </a:xfrm>
        </p:spPr>
        <p:txBody>
          <a:bodyPr/>
          <a:lstStyle/>
          <a:p>
            <a:r>
              <a:rPr lang="hr-HR" sz="2800" dirty="0" smtClean="0"/>
              <a:t>-zvijezda u kasnoj fazi životnog ciklusa,koja je potrošila sav tekući hidrogen(vodik) i u svojoj jezgri počne sagorijevati helij</a:t>
            </a:r>
          </a:p>
          <a:p>
            <a:r>
              <a:rPr lang="hr-HR" sz="2800" dirty="0" smtClean="0"/>
              <a:t>-manje zvijezde</a:t>
            </a:r>
            <a:endParaRPr lang="hr-HR" sz="2800" dirty="0"/>
          </a:p>
        </p:txBody>
      </p:sp>
      <p:pic>
        <p:nvPicPr>
          <p:cNvPr id="5" name="Slika 4" descr="usporedba crvenog diva i sun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5286" y="1857364"/>
            <a:ext cx="4158714" cy="31432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42852"/>
            <a:ext cx="4465134" cy="142876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Supernova</a:t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dirty="0" smtClean="0">
                <a:solidFill>
                  <a:schemeClr val="tx1"/>
                </a:solidFill>
              </a:rPr>
              <a:t>(smrt teških zvijezda)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4045650" cy="474347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-teške zvijezde koje umiru neće se zaustaviti na sagorijevanju helija nego gravitacija takve zvijezde počinje stezati vlastitu jezgru</a:t>
            </a:r>
          </a:p>
          <a:p>
            <a:r>
              <a:rPr lang="hr-HR" sz="2400" dirty="0" smtClean="0"/>
              <a:t>-nastaviti će se zagrijavati sve dok fuzijom ne nastane željezo</a:t>
            </a:r>
          </a:p>
          <a:p>
            <a:r>
              <a:rPr lang="hr-HR" sz="2400" dirty="0" smtClean="0"/>
              <a:t>-na kraju će se jezgra helija i jezgra željeza sudarati sve dok zvijezda potpuno ne nestane</a:t>
            </a:r>
            <a:endParaRPr lang="hr-HR" sz="2400" dirty="0"/>
          </a:p>
        </p:txBody>
      </p:sp>
      <p:pic>
        <p:nvPicPr>
          <p:cNvPr id="4" name="Slika 3" descr="Supernova-smrt zvez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970" y="2143116"/>
            <a:ext cx="3299030" cy="25260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500042"/>
            <a:ext cx="4036506" cy="121444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Bijeli patuljak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4045650" cy="467203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-kada zvijezde male mase potroše svo nuklearno gorivo skupe se u tijela veličine Zemlje i onda se polako hlade</a:t>
            </a:r>
          </a:p>
          <a:p>
            <a:r>
              <a:rPr lang="hr-HR" sz="2800" dirty="0" smtClean="0"/>
              <a:t>-zbog energije oslobođene skupljanje pa još neko vrijeme svijetli bijelim sjajem,zato ih i zovemo </a:t>
            </a:r>
            <a:r>
              <a:rPr lang="hr-HR" sz="2800" i="1" dirty="0" smtClean="0"/>
              <a:t>bijeli</a:t>
            </a:r>
            <a:r>
              <a:rPr lang="hr-HR" sz="2800" dirty="0" smtClean="0"/>
              <a:t> </a:t>
            </a:r>
            <a:r>
              <a:rPr lang="hr-HR" sz="2800" i="1" dirty="0" smtClean="0"/>
              <a:t>patuljak</a:t>
            </a:r>
            <a:endParaRPr lang="hr-HR" sz="2800" i="1" dirty="0"/>
          </a:p>
        </p:txBody>
      </p:sp>
      <p:sp>
        <p:nvSpPr>
          <p:cNvPr id="1026" name="AutoShape 2" descr="Image result for bijeli patulj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 descr="bijeli patulj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473" y="0"/>
            <a:ext cx="3730527" cy="24288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389</Words>
  <Application>Microsoft Office PowerPoint</Application>
  <PresentationFormat>Prikaz na zaslonu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Modul</vt:lpstr>
      <vt:lpstr>zvijezde</vt:lpstr>
      <vt:lpstr>Što je zapravo zvijezda?</vt:lpstr>
      <vt:lpstr>Nastanak zvijezda</vt:lpstr>
      <vt:lpstr>Žuti patuljak</vt:lpstr>
      <vt:lpstr>Crveni patuljak</vt:lpstr>
      <vt:lpstr>Crveni div</vt:lpstr>
      <vt:lpstr>Supernova (smrt teških zvijezda)</vt:lpstr>
      <vt:lpstr>Bijeli patuljak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Tara</dc:creator>
  <cp:lastModifiedBy>Tara</cp:lastModifiedBy>
  <cp:revision>22</cp:revision>
  <dcterms:created xsi:type="dcterms:W3CDTF">2015-04-17T10:48:12Z</dcterms:created>
  <dcterms:modified xsi:type="dcterms:W3CDTF">2015-04-24T05:42:11Z</dcterms:modified>
</cp:coreProperties>
</file>