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4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85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4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4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557F-08A2-4A18-A1F3-3820B346423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5DBE17-63CB-40F8-BE73-2115D0F0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8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38300" y="116621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hr-HR" sz="1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hr-HR" sz="1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FIZIKA</a:t>
            </a:r>
            <a:r>
              <a:rPr lang="hr-HR" sz="8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br>
              <a:rPr lang="hr-HR" sz="89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r-HR" sz="8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</a:t>
            </a:r>
            <a:r>
              <a:rPr lang="hr-HR" sz="6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 LEKCIJA</a:t>
            </a:r>
            <a:endParaRPr lang="en-US" sz="8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47166" y="3930214"/>
            <a:ext cx="8915399" cy="1126283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kratko o fizici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lom svjetlosti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POKUS 1 i 2</a:t>
            </a:r>
          </a:p>
          <a:p>
            <a:pPr marL="285750" indent="-285750">
              <a:buFontTx/>
              <a:buChar char="-"/>
            </a:pPr>
            <a:endParaRPr lang="hr-HR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9359153" y="147918"/>
            <a:ext cx="268941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 VAS PRIPREMIO:</a:t>
            </a:r>
            <a:br>
              <a:rPr lang="hr-HR" dirty="0" smtClean="0"/>
            </a:br>
            <a:r>
              <a:rPr lang="hr-HR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Ivan </a:t>
            </a:r>
            <a:r>
              <a:rPr lang="hr-HR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Ravlić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7.e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0573" y="476192"/>
            <a:ext cx="8911687" cy="1280890"/>
          </a:xfrm>
        </p:spPr>
        <p:txBody>
          <a:bodyPr/>
          <a:lstStyle/>
          <a:p>
            <a:r>
              <a:rPr lang="hr-HR" dirty="0" smtClean="0"/>
              <a:t>                 KAKO NAPRAVITI?</a:t>
            </a:r>
            <a:br>
              <a:rPr lang="hr-HR" dirty="0" smtClean="0"/>
            </a:br>
            <a:r>
              <a:rPr lang="hr-HR" dirty="0" smtClean="0"/>
              <a:t>                Krenimo na pokus!!!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836" y="2147047"/>
            <a:ext cx="8915400" cy="377762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1.    Treba nam sljedeći pribor: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-   ravnalo </a:t>
            </a:r>
            <a:br>
              <a:rPr lang="hr-HR" sz="2400" dirty="0" smtClean="0"/>
            </a:br>
            <a:r>
              <a:rPr lang="hr-HR" sz="2400" dirty="0" smtClean="0"/>
              <a:t>-   </a:t>
            </a:r>
            <a:r>
              <a:rPr lang="hr-HR" sz="2400" dirty="0" err="1" smtClean="0"/>
              <a:t>prozirnica</a:t>
            </a:r>
            <a:r>
              <a:rPr lang="hr-HR" sz="2400" dirty="0" smtClean="0"/>
              <a:t> (folija)</a:t>
            </a:r>
            <a:br>
              <a:rPr lang="hr-HR" sz="2400" dirty="0" smtClean="0"/>
            </a:br>
            <a:r>
              <a:rPr lang="hr-HR" sz="2400" dirty="0" smtClean="0"/>
              <a:t>-   škare i ljepljiva traka</a:t>
            </a:r>
            <a:br>
              <a:rPr lang="hr-HR" sz="2400" dirty="0" smtClean="0"/>
            </a:br>
            <a:r>
              <a:rPr lang="hr-HR" sz="2400" dirty="0" smtClean="0"/>
              <a:t>-   kemijska olovka</a:t>
            </a:r>
            <a:br>
              <a:rPr lang="hr-HR" sz="2400" dirty="0" smtClean="0"/>
            </a:br>
            <a:r>
              <a:rPr lang="hr-HR" sz="2400" dirty="0" smtClean="0"/>
              <a:t>-   marker (flomaster)</a:t>
            </a:r>
            <a:br>
              <a:rPr lang="hr-HR" sz="2400" dirty="0" smtClean="0"/>
            </a:br>
            <a:r>
              <a:rPr lang="hr-HR" sz="2400" dirty="0" smtClean="0"/>
              <a:t>-   A4 papir </a:t>
            </a:r>
            <a:endParaRPr lang="en-US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9109" y="2005913"/>
            <a:ext cx="4785659" cy="405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0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7435" y="443753"/>
            <a:ext cx="9837177" cy="605117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2.    Potrebno je napraviti skicu.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Trokut: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-   osnovica 7 cm</a:t>
            </a:r>
            <a:br>
              <a:rPr lang="hr-HR" sz="2400" dirty="0" smtClean="0"/>
            </a:br>
            <a:r>
              <a:rPr lang="hr-HR" sz="2400" dirty="0" smtClean="0"/>
              <a:t>-   </a:t>
            </a:r>
            <a:r>
              <a:rPr lang="hr-HR" sz="2400" dirty="0"/>
              <a:t>v</a:t>
            </a:r>
            <a:r>
              <a:rPr lang="hr-HR" sz="2400" dirty="0" smtClean="0"/>
              <a:t>isina trokuta 4,5 cm</a:t>
            </a:r>
            <a:br>
              <a:rPr lang="hr-HR" sz="2400" dirty="0" smtClean="0"/>
            </a:br>
            <a:r>
              <a:rPr lang="hr-HR" sz="2400" dirty="0" smtClean="0"/>
              <a:t>-   bez vrha („spljošteni" vrh) 1cm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en-US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5" y="144557"/>
            <a:ext cx="3922059" cy="294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93" y="3469341"/>
            <a:ext cx="3886201" cy="291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4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34670" y="389965"/>
            <a:ext cx="9769941" cy="607807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3.    Precrtaj skicu 4 puta na </a:t>
            </a:r>
            <a:r>
              <a:rPr lang="hr-HR" sz="2400" dirty="0" err="1" smtClean="0"/>
              <a:t>prozirnicu</a:t>
            </a:r>
            <a:r>
              <a:rPr lang="hr-HR" sz="2400" dirty="0" smtClean="0"/>
              <a:t> (foliju).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47" y="1126191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7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2247" y="578224"/>
            <a:ext cx="9662365" cy="5715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To bi trebalo izgledati ovako: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4670"/>
            <a:ext cx="5212977" cy="390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35" y="1734670"/>
            <a:ext cx="5212977" cy="390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40541" y="564775"/>
            <a:ext cx="9864071" cy="574189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4.    Izrežite i zalijepite ljepljivom trakom.</a:t>
            </a: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1783413"/>
            <a:ext cx="4406153" cy="330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76" y="1783414"/>
            <a:ext cx="4406153" cy="330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5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22929" y="591671"/>
            <a:ext cx="9581683" cy="576878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Mora biti precizno!</a:t>
            </a: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43" y="1398496"/>
            <a:ext cx="6450104" cy="4837578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 flipH="1">
            <a:off x="6064625" y="779929"/>
            <a:ext cx="860610" cy="22591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61565" y="632011"/>
            <a:ext cx="9743047" cy="575534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To treba izgledati ovako:</a:t>
            </a: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5" y="1465730"/>
            <a:ext cx="3814482" cy="28608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9" y="1465730"/>
            <a:ext cx="3841376" cy="28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48118" y="605117"/>
            <a:ext cx="9487553" cy="579568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 mobilnom ili </a:t>
            </a:r>
            <a:r>
              <a:rPr lang="hr-HR" sz="2400" dirty="0" err="1" smtClean="0"/>
              <a:t>tablet</a:t>
            </a:r>
            <a:r>
              <a:rPr lang="hr-HR" sz="2400" dirty="0" smtClean="0"/>
              <a:t> uređaju pustite hologram video ili sliku.</a:t>
            </a:r>
          </a:p>
          <a:p>
            <a:endParaRPr lang="hr-HR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2227168"/>
            <a:ext cx="4733363" cy="347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93" y="2227167"/>
            <a:ext cx="4632515" cy="347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8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234440" y="182880"/>
            <a:ext cx="3566160" cy="853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KRAJ</a:t>
            </a:r>
            <a:r>
              <a:rPr lang="hr-HR" sz="6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8016240" y="5486400"/>
            <a:ext cx="3566160" cy="853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IVAN RAVLIĆ, </a:t>
            </a:r>
            <a:r>
              <a:rPr lang="hr-HR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r>
              <a:rPr lang="hr-HR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.e</a:t>
            </a:r>
            <a:endParaRPr lang="en-US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060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               Što je Fizika?</a:t>
            </a:r>
            <a:br>
              <a:rPr lang="hr-HR" sz="4000" dirty="0" smtClean="0"/>
            </a:b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63070" y="1540189"/>
            <a:ext cx="8915400" cy="3777622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Fizika</a:t>
            </a:r>
            <a:r>
              <a:rPr lang="hr-HR" sz="2400" dirty="0" smtClean="0"/>
              <a:t> je prirodna znanost koja se bavi proučavanjem gibanjem prirodnih pojava, materijom, energijom i međudjelovanjem.</a:t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Materija</a:t>
            </a:r>
            <a:r>
              <a:rPr lang="hr-HR" sz="2400" dirty="0" smtClean="0"/>
              <a:t> je sav materijal koji se sastoji od fizičkih (opipljivih) dijelova.</a:t>
            </a:r>
            <a:br>
              <a:rPr lang="hr-HR" sz="2400" dirty="0" smtClean="0"/>
            </a:br>
            <a:r>
              <a:rPr lang="hr-HR" sz="2400" dirty="0" smtClean="0"/>
              <a:t>Riječ „materija" se često upotrebljava u astronomiji.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 smtClean="0"/>
          </a:p>
          <a:p>
            <a:r>
              <a:rPr lang="hr-H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Astronomija</a:t>
            </a:r>
            <a:r>
              <a:rPr lang="hr-HR" sz="2400" dirty="0" smtClean="0"/>
              <a:t> je znanost koja proučava kretanja nebeskih tijela, prostor, plinove i čestice u svemiru.</a:t>
            </a:r>
          </a:p>
        </p:txBody>
      </p:sp>
    </p:spTree>
    <p:extLst>
      <p:ext uri="{BB962C8B-B14F-4D97-AF65-F5344CB8AC3E}">
        <p14:creationId xmlns:p14="http://schemas.microsoft.com/office/powerpoint/2010/main" val="25554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99866" y="301380"/>
            <a:ext cx="2944906" cy="1150902"/>
          </a:xfrm>
        </p:spPr>
        <p:txBody>
          <a:bodyPr>
            <a:noAutofit/>
          </a:bodyPr>
          <a:lstStyle/>
          <a:p>
            <a:r>
              <a:rPr lang="hr-HR" sz="4000" dirty="0" smtClean="0"/>
              <a:t>Primjeri…</a:t>
            </a:r>
            <a:br>
              <a:rPr lang="hr-HR" sz="4000" dirty="0" smtClean="0"/>
            </a:br>
            <a:endParaRPr lang="en-US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" y="1452282"/>
            <a:ext cx="4199779" cy="3092824"/>
          </a:xfrm>
        </p:spPr>
      </p:pic>
      <p:sp>
        <p:nvSpPr>
          <p:cNvPr id="5" name="Pravokutnik 4"/>
          <p:cNvSpPr/>
          <p:nvPr/>
        </p:nvSpPr>
        <p:spPr>
          <a:xfrm>
            <a:off x="789548" y="1452282"/>
            <a:ext cx="2625621" cy="618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MATERIJA U SVEMIRU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04" y="1452282"/>
            <a:ext cx="2839132" cy="30928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58" y="1428161"/>
            <a:ext cx="3982184" cy="3116945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4766866" y="1452282"/>
            <a:ext cx="2630487" cy="486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ASTRONOMIJA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7963958" y="1428161"/>
            <a:ext cx="2630487" cy="486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FIZIKA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Kako nastaje duga?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09282" y="1636059"/>
            <a:ext cx="8915400" cy="3777622"/>
          </a:xfrm>
        </p:spPr>
        <p:txBody>
          <a:bodyPr/>
          <a:lstStyle/>
          <a:p>
            <a:r>
              <a:rPr lang="hr-HR" sz="2800" dirty="0" smtClean="0">
                <a:latin typeface="Arial Black" panose="020B0A04020102020204" pitchFamily="34" charset="0"/>
              </a:rPr>
              <a:t>Duga</a:t>
            </a:r>
            <a:r>
              <a:rPr lang="hr-HR" sz="2800" dirty="0" smtClean="0"/>
              <a:t> nastaje istodobno kada i sunčeve zrake prolaze kroz kapljicu vode</a:t>
            </a:r>
            <a:br>
              <a:rPr lang="hr-HR" sz="2800" dirty="0" smtClean="0"/>
            </a:br>
            <a:r>
              <a:rPr lang="hr-HR" sz="2800" dirty="0" smtClean="0"/>
              <a:t>(čin loma svjetlosti), to nam zapravo stvara optičku varku.</a:t>
            </a:r>
            <a:br>
              <a:rPr lang="hr-HR" sz="2800" dirty="0" smtClean="0"/>
            </a:br>
            <a:endParaRPr lang="hr-HR" sz="2800" dirty="0" smtClean="0"/>
          </a:p>
          <a:p>
            <a:r>
              <a:rPr lang="hr-H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Lom svjetlosti </a:t>
            </a:r>
            <a:r>
              <a:rPr lang="hr-HR" sz="2800" dirty="0" smtClean="0"/>
              <a:t>je kada zrake svjetlosti „putuju" </a:t>
            </a:r>
            <a:r>
              <a:rPr lang="hr-HR" sz="2800" dirty="0" err="1" smtClean="0"/>
              <a:t>vakumom</a:t>
            </a:r>
            <a:r>
              <a:rPr lang="hr-HR" sz="2800" dirty="0"/>
              <a:t> </a:t>
            </a:r>
            <a:r>
              <a:rPr lang="hr-HR" sz="2800" dirty="0" smtClean="0"/>
              <a:t>i prolazeći kroz neko optičko sredstvo različite gustoće, one </a:t>
            </a:r>
            <a:r>
              <a:rPr lang="hr-HR" sz="2800" dirty="0"/>
              <a:t>se </a:t>
            </a:r>
            <a:r>
              <a:rPr lang="hr-HR" sz="2800" dirty="0" err="1" smtClean="0"/>
              <a:t>prelamljaju</a:t>
            </a:r>
            <a:r>
              <a:rPr lang="hr-HR" sz="2800" dirty="0"/>
              <a:t>.</a:t>
            </a:r>
            <a:endParaRPr lang="hr-HR" sz="2800" dirty="0" smtClean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6858" y="708211"/>
            <a:ext cx="9365223" cy="567914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Refrakcija</a:t>
            </a:r>
            <a:r>
              <a:rPr lang="en-US" sz="2400" dirty="0"/>
              <a:t> </a:t>
            </a:r>
            <a:r>
              <a:rPr lang="en-US" sz="2400" dirty="0" smtClean="0"/>
              <a:t>je</a:t>
            </a:r>
            <a:r>
              <a:rPr lang="hr-HR" sz="2400" dirty="0" smtClean="0"/>
              <a:t> promjena smjera svjetlosnog vala, a primjer je lom svjetlosti.</a:t>
            </a:r>
            <a:br>
              <a:rPr lang="hr-HR" sz="2400" dirty="0" smtClean="0"/>
            </a:b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85" y="1926850"/>
            <a:ext cx="4759374" cy="45949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77" y="1926850"/>
            <a:ext cx="5146704" cy="4594972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814047" y="1926850"/>
            <a:ext cx="2501153" cy="628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LOM SVJETLOSTI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67184" y="355169"/>
            <a:ext cx="2248016" cy="6264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Primjer…</a:t>
            </a:r>
            <a:endParaRPr lang="en-US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950" y="1102659"/>
            <a:ext cx="6978484" cy="52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800" i="1" dirty="0" smtClean="0">
                <a:latin typeface="Bradley Hand ITC" panose="03070402050302030203" pitchFamily="66" charset="0"/>
              </a:rPr>
              <a:t>    </a:t>
            </a:r>
            <a:r>
              <a:rPr lang="hr-HR" sz="8800" i="1" dirty="0" smtClean="0">
                <a:solidFill>
                  <a:srgbClr val="FF0000"/>
                </a:solidFill>
                <a:latin typeface="+mn-lt"/>
              </a:rPr>
              <a:t>POKUSI !!!</a:t>
            </a:r>
            <a:endParaRPr lang="en-US" sz="8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POKUS br. 1 – lom svjetlosti</a:t>
            </a:r>
            <a:br>
              <a:rPr lang="hr-HR" dirty="0" smtClean="0"/>
            </a:br>
            <a:r>
              <a:rPr lang="hr-HR" dirty="0" smtClean="0"/>
              <a:t>                     u hologramu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89" y="2483222"/>
            <a:ext cx="4815323" cy="346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83223"/>
            <a:ext cx="4796118" cy="346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8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Objašnjenje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40341" y="2133600"/>
            <a:ext cx="8915400" cy="3777622"/>
          </a:xfrm>
        </p:spPr>
        <p:txBody>
          <a:bodyPr>
            <a:noAutofit/>
          </a:bodyPr>
          <a:lstStyle/>
          <a:p>
            <a:r>
              <a:rPr lang="hr-HR" sz="2400" dirty="0" smtClean="0"/>
              <a:t>To se događa odbijanjem svjetlosti sa četiri strane, iste slike koje su suprotno okrenute, te nastaje              optička varka – hologram.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 smtClean="0"/>
              <a:t>Većinom svaki industrijski napravljeni hologram radi na istom principu, kao što ćemo i mi danas napraviti. Najbolji geometrijski oblik je piramida sa četiri plohe i bez vrha (kako bi pokus bio uspješan).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Crven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207</Words>
  <Application>Microsoft Office PowerPoint</Application>
  <PresentationFormat>Široki zaslon</PresentationFormat>
  <Paragraphs>36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Aharoni</vt:lpstr>
      <vt:lpstr>Arial</vt:lpstr>
      <vt:lpstr>Arial Black</vt:lpstr>
      <vt:lpstr>Bradley Hand ITC</vt:lpstr>
      <vt:lpstr>Century Gothic</vt:lpstr>
      <vt:lpstr>Wingdings 3</vt:lpstr>
      <vt:lpstr>Pramen</vt:lpstr>
      <vt:lpstr>     FIZIKA             I. LEKCIJA</vt:lpstr>
      <vt:lpstr>               Što je Fizika? </vt:lpstr>
      <vt:lpstr>Primjeri… </vt:lpstr>
      <vt:lpstr>         Kako nastaje duga?</vt:lpstr>
      <vt:lpstr>PowerPointova prezentacija</vt:lpstr>
      <vt:lpstr>Primjer…</vt:lpstr>
      <vt:lpstr>    POKUSI !!!</vt:lpstr>
      <vt:lpstr>          POKUS br. 1 – lom svjetlosti                      u hologramu</vt:lpstr>
      <vt:lpstr>            Objašnjenje</vt:lpstr>
      <vt:lpstr>                 KAKO NAPRAVITI?                 Krenimo na pokus!!!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             I. LEKCIJA</dc:title>
  <dc:creator>Anamaria</dc:creator>
  <cp:lastModifiedBy>Anamaria</cp:lastModifiedBy>
  <cp:revision>13</cp:revision>
  <dcterms:created xsi:type="dcterms:W3CDTF">2015-09-09T19:20:58Z</dcterms:created>
  <dcterms:modified xsi:type="dcterms:W3CDTF">2015-09-09T21:15:23Z</dcterms:modified>
</cp:coreProperties>
</file>